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7" r:id="rId1"/>
  </p:sldMasterIdLst>
  <p:notesMasterIdLst>
    <p:notesMasterId r:id="rId33"/>
  </p:notesMasterIdLst>
  <p:sldIdLst>
    <p:sldId id="256" r:id="rId2"/>
    <p:sldId id="548" r:id="rId3"/>
    <p:sldId id="309" r:id="rId4"/>
    <p:sldId id="956" r:id="rId5"/>
    <p:sldId id="955" r:id="rId6"/>
    <p:sldId id="337" r:id="rId7"/>
    <p:sldId id="552" r:id="rId8"/>
    <p:sldId id="550" r:id="rId9"/>
    <p:sldId id="553" r:id="rId10"/>
    <p:sldId id="551" r:id="rId11"/>
    <p:sldId id="555" r:id="rId12"/>
    <p:sldId id="549" r:id="rId13"/>
    <p:sldId id="607" r:id="rId14"/>
    <p:sldId id="579" r:id="rId15"/>
    <p:sldId id="608" r:id="rId16"/>
    <p:sldId id="354" r:id="rId17"/>
    <p:sldId id="357" r:id="rId18"/>
    <p:sldId id="585" r:id="rId19"/>
    <p:sldId id="338" r:id="rId20"/>
    <p:sldId id="325" r:id="rId21"/>
    <p:sldId id="557" r:id="rId22"/>
    <p:sldId id="465" r:id="rId23"/>
    <p:sldId id="288" r:id="rId24"/>
    <p:sldId id="562" r:id="rId25"/>
    <p:sldId id="334" r:id="rId26"/>
    <p:sldId id="285" r:id="rId27"/>
    <p:sldId id="341" r:id="rId28"/>
    <p:sldId id="340" r:id="rId29"/>
    <p:sldId id="545" r:id="rId30"/>
    <p:sldId id="319" r:id="rId31"/>
    <p:sldId id="5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687C-5ADA-F039-3798-36A66611216A}" name="Ameeta Singh" initials="AS" userId="S::Ameeta.Singh@albertahealthservices.ca::dfc14e9b-2bb4-4503-914f-c1ab2c1e5ed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1"/>
    <p:restoredTop sz="73338"/>
  </p:normalViewPr>
  <p:slideViewPr>
    <p:cSldViewPr snapToGrid="0">
      <p:cViewPr varScale="1">
        <p:scale>
          <a:sx n="85" d="100"/>
          <a:sy n="85" d="100"/>
        </p:scale>
        <p:origin x="176" y="41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B6F68-EC84-4476-9E88-EDEFBE20E845}"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9CA1609C-758A-47D6-924F-36FEA6B5DE07}">
      <dgm:prSet/>
      <dgm:spPr/>
      <dgm:t>
        <a:bodyPr/>
        <a:lstStyle/>
        <a:p>
          <a:r>
            <a:rPr lang="en-US"/>
            <a:t>Through intimate/sexual contact (oral/vaginal/anal)</a:t>
          </a:r>
        </a:p>
      </dgm:t>
    </dgm:pt>
    <dgm:pt modelId="{CA95EEFA-014A-468C-98B9-E8458C495580}" type="parTrans" cxnId="{A9428D59-5278-4C01-AAD8-3C710E957288}">
      <dgm:prSet/>
      <dgm:spPr/>
      <dgm:t>
        <a:bodyPr/>
        <a:lstStyle/>
        <a:p>
          <a:endParaRPr lang="en-US"/>
        </a:p>
      </dgm:t>
    </dgm:pt>
    <dgm:pt modelId="{47387075-A1BF-44C3-A1A2-511197B9F2F5}" type="sibTrans" cxnId="{A9428D59-5278-4C01-AAD8-3C710E957288}">
      <dgm:prSet/>
      <dgm:spPr/>
      <dgm:t>
        <a:bodyPr/>
        <a:lstStyle/>
        <a:p>
          <a:endParaRPr lang="en-US"/>
        </a:p>
      </dgm:t>
    </dgm:pt>
    <dgm:pt modelId="{3BCD3E12-796B-4D09-BFA3-7AE0F8E72A10}">
      <dgm:prSet/>
      <dgm:spPr/>
      <dgm:t>
        <a:bodyPr/>
        <a:lstStyle/>
        <a:p>
          <a:r>
            <a:rPr lang="en-US"/>
            <a:t>From pregnant woman to child during pregnancy</a:t>
          </a:r>
        </a:p>
      </dgm:t>
    </dgm:pt>
    <dgm:pt modelId="{A0378A29-3DB5-41F9-9E0C-A27F802ABE56}" type="parTrans" cxnId="{DC19EBA6-5962-4549-A905-EB480701A79E}">
      <dgm:prSet/>
      <dgm:spPr/>
      <dgm:t>
        <a:bodyPr/>
        <a:lstStyle/>
        <a:p>
          <a:endParaRPr lang="en-US"/>
        </a:p>
      </dgm:t>
    </dgm:pt>
    <dgm:pt modelId="{90A989D3-6538-499D-BDEB-C0F0CC0778CF}" type="sibTrans" cxnId="{DC19EBA6-5962-4549-A905-EB480701A79E}">
      <dgm:prSet/>
      <dgm:spPr/>
      <dgm:t>
        <a:bodyPr/>
        <a:lstStyle/>
        <a:p>
          <a:endParaRPr lang="en-US"/>
        </a:p>
      </dgm:t>
    </dgm:pt>
    <dgm:pt modelId="{952D987E-F73B-6F46-848A-C58CC6CC9CA1}" type="pres">
      <dgm:prSet presAssocID="{021B6F68-EC84-4476-9E88-EDEFBE20E845}" presName="hierChild1" presStyleCnt="0">
        <dgm:presLayoutVars>
          <dgm:chPref val="1"/>
          <dgm:dir/>
          <dgm:animOne val="branch"/>
          <dgm:animLvl val="lvl"/>
          <dgm:resizeHandles/>
        </dgm:presLayoutVars>
      </dgm:prSet>
      <dgm:spPr/>
    </dgm:pt>
    <dgm:pt modelId="{1FDA6403-1133-5342-B32D-BC17577CFDDB}" type="pres">
      <dgm:prSet presAssocID="{9CA1609C-758A-47D6-924F-36FEA6B5DE07}" presName="hierRoot1" presStyleCnt="0"/>
      <dgm:spPr/>
    </dgm:pt>
    <dgm:pt modelId="{2E3F6145-4DB3-8746-B6D0-BCF1DF87A7D3}" type="pres">
      <dgm:prSet presAssocID="{9CA1609C-758A-47D6-924F-36FEA6B5DE07}" presName="composite" presStyleCnt="0"/>
      <dgm:spPr/>
    </dgm:pt>
    <dgm:pt modelId="{F46FEC22-2B87-8341-8512-1CBF87FD78D5}" type="pres">
      <dgm:prSet presAssocID="{9CA1609C-758A-47D6-924F-36FEA6B5DE07}" presName="background" presStyleLbl="node0" presStyleIdx="0" presStyleCnt="2"/>
      <dgm:spPr/>
    </dgm:pt>
    <dgm:pt modelId="{E845E02E-687F-8048-966A-361EE4889BDF}" type="pres">
      <dgm:prSet presAssocID="{9CA1609C-758A-47D6-924F-36FEA6B5DE07}" presName="text" presStyleLbl="fgAcc0" presStyleIdx="0" presStyleCnt="2">
        <dgm:presLayoutVars>
          <dgm:chPref val="3"/>
        </dgm:presLayoutVars>
      </dgm:prSet>
      <dgm:spPr/>
    </dgm:pt>
    <dgm:pt modelId="{D8C53DD1-DD1C-E247-BF04-F79B8D911892}" type="pres">
      <dgm:prSet presAssocID="{9CA1609C-758A-47D6-924F-36FEA6B5DE07}" presName="hierChild2" presStyleCnt="0"/>
      <dgm:spPr/>
    </dgm:pt>
    <dgm:pt modelId="{0F67EA8B-C58A-3342-B1B8-C9C042647F7A}" type="pres">
      <dgm:prSet presAssocID="{3BCD3E12-796B-4D09-BFA3-7AE0F8E72A10}" presName="hierRoot1" presStyleCnt="0"/>
      <dgm:spPr/>
    </dgm:pt>
    <dgm:pt modelId="{12FC74D1-AF8E-DE41-84A5-A49831BED9AC}" type="pres">
      <dgm:prSet presAssocID="{3BCD3E12-796B-4D09-BFA3-7AE0F8E72A10}" presName="composite" presStyleCnt="0"/>
      <dgm:spPr/>
    </dgm:pt>
    <dgm:pt modelId="{58669E14-5C5B-2340-8675-ADFCCD41248E}" type="pres">
      <dgm:prSet presAssocID="{3BCD3E12-796B-4D09-BFA3-7AE0F8E72A10}" presName="background" presStyleLbl="node0" presStyleIdx="1" presStyleCnt="2"/>
      <dgm:spPr/>
    </dgm:pt>
    <dgm:pt modelId="{1BF05E44-3B36-C844-9419-8A6000D6C0FA}" type="pres">
      <dgm:prSet presAssocID="{3BCD3E12-796B-4D09-BFA3-7AE0F8E72A10}" presName="text" presStyleLbl="fgAcc0" presStyleIdx="1" presStyleCnt="2">
        <dgm:presLayoutVars>
          <dgm:chPref val="3"/>
        </dgm:presLayoutVars>
      </dgm:prSet>
      <dgm:spPr/>
    </dgm:pt>
    <dgm:pt modelId="{148E412D-B52B-C94F-88CD-97D1C32918EE}" type="pres">
      <dgm:prSet presAssocID="{3BCD3E12-796B-4D09-BFA3-7AE0F8E72A10}" presName="hierChild2" presStyleCnt="0"/>
      <dgm:spPr/>
    </dgm:pt>
  </dgm:ptLst>
  <dgm:cxnLst>
    <dgm:cxn modelId="{153A871B-DD4D-C641-AECF-DFC550086E67}" type="presOf" srcId="{9CA1609C-758A-47D6-924F-36FEA6B5DE07}" destId="{E845E02E-687F-8048-966A-361EE4889BDF}" srcOrd="0" destOrd="0" presId="urn:microsoft.com/office/officeart/2005/8/layout/hierarchy1"/>
    <dgm:cxn modelId="{A9428D59-5278-4C01-AAD8-3C710E957288}" srcId="{021B6F68-EC84-4476-9E88-EDEFBE20E845}" destId="{9CA1609C-758A-47D6-924F-36FEA6B5DE07}" srcOrd="0" destOrd="0" parTransId="{CA95EEFA-014A-468C-98B9-E8458C495580}" sibTransId="{47387075-A1BF-44C3-A1A2-511197B9F2F5}"/>
    <dgm:cxn modelId="{82A54869-BA8D-EF41-B025-4CDA8563F248}" type="presOf" srcId="{021B6F68-EC84-4476-9E88-EDEFBE20E845}" destId="{952D987E-F73B-6F46-848A-C58CC6CC9CA1}" srcOrd="0" destOrd="0" presId="urn:microsoft.com/office/officeart/2005/8/layout/hierarchy1"/>
    <dgm:cxn modelId="{DC19EBA6-5962-4549-A905-EB480701A79E}" srcId="{021B6F68-EC84-4476-9E88-EDEFBE20E845}" destId="{3BCD3E12-796B-4D09-BFA3-7AE0F8E72A10}" srcOrd="1" destOrd="0" parTransId="{A0378A29-3DB5-41F9-9E0C-A27F802ABE56}" sibTransId="{90A989D3-6538-499D-BDEB-C0F0CC0778CF}"/>
    <dgm:cxn modelId="{9DE1DEBA-FAA3-F644-9FEF-0E2236441C39}" type="presOf" srcId="{3BCD3E12-796B-4D09-BFA3-7AE0F8E72A10}" destId="{1BF05E44-3B36-C844-9419-8A6000D6C0FA}" srcOrd="0" destOrd="0" presId="urn:microsoft.com/office/officeart/2005/8/layout/hierarchy1"/>
    <dgm:cxn modelId="{52E9A6CB-6B2E-6549-A048-97B7A8631B2B}" type="presParOf" srcId="{952D987E-F73B-6F46-848A-C58CC6CC9CA1}" destId="{1FDA6403-1133-5342-B32D-BC17577CFDDB}" srcOrd="0" destOrd="0" presId="urn:microsoft.com/office/officeart/2005/8/layout/hierarchy1"/>
    <dgm:cxn modelId="{819AA249-CF90-1B45-B510-2210BE70A759}" type="presParOf" srcId="{1FDA6403-1133-5342-B32D-BC17577CFDDB}" destId="{2E3F6145-4DB3-8746-B6D0-BCF1DF87A7D3}" srcOrd="0" destOrd="0" presId="urn:microsoft.com/office/officeart/2005/8/layout/hierarchy1"/>
    <dgm:cxn modelId="{922DB3EC-078B-9744-8B9C-1D24BA5D01AC}" type="presParOf" srcId="{2E3F6145-4DB3-8746-B6D0-BCF1DF87A7D3}" destId="{F46FEC22-2B87-8341-8512-1CBF87FD78D5}" srcOrd="0" destOrd="0" presId="urn:microsoft.com/office/officeart/2005/8/layout/hierarchy1"/>
    <dgm:cxn modelId="{80C96FB8-E298-DD4B-AC51-61CD255F48C4}" type="presParOf" srcId="{2E3F6145-4DB3-8746-B6D0-BCF1DF87A7D3}" destId="{E845E02E-687F-8048-966A-361EE4889BDF}" srcOrd="1" destOrd="0" presId="urn:microsoft.com/office/officeart/2005/8/layout/hierarchy1"/>
    <dgm:cxn modelId="{1B12A3B6-39A7-8244-9B8D-086170E55D24}" type="presParOf" srcId="{1FDA6403-1133-5342-B32D-BC17577CFDDB}" destId="{D8C53DD1-DD1C-E247-BF04-F79B8D911892}" srcOrd="1" destOrd="0" presId="urn:microsoft.com/office/officeart/2005/8/layout/hierarchy1"/>
    <dgm:cxn modelId="{570297C6-7988-8740-82E4-F3A365A1AF40}" type="presParOf" srcId="{952D987E-F73B-6F46-848A-C58CC6CC9CA1}" destId="{0F67EA8B-C58A-3342-B1B8-C9C042647F7A}" srcOrd="1" destOrd="0" presId="urn:microsoft.com/office/officeart/2005/8/layout/hierarchy1"/>
    <dgm:cxn modelId="{299E278D-AD46-BB47-B055-CB7546DF08B0}" type="presParOf" srcId="{0F67EA8B-C58A-3342-B1B8-C9C042647F7A}" destId="{12FC74D1-AF8E-DE41-84A5-A49831BED9AC}" srcOrd="0" destOrd="0" presId="urn:microsoft.com/office/officeart/2005/8/layout/hierarchy1"/>
    <dgm:cxn modelId="{CBB8FE52-E9FD-6645-A8BA-0C2FF11AF587}" type="presParOf" srcId="{12FC74D1-AF8E-DE41-84A5-A49831BED9AC}" destId="{58669E14-5C5B-2340-8675-ADFCCD41248E}" srcOrd="0" destOrd="0" presId="urn:microsoft.com/office/officeart/2005/8/layout/hierarchy1"/>
    <dgm:cxn modelId="{2C62B7B4-0AE4-0D49-8050-184F1A090757}" type="presParOf" srcId="{12FC74D1-AF8E-DE41-84A5-A49831BED9AC}" destId="{1BF05E44-3B36-C844-9419-8A6000D6C0FA}" srcOrd="1" destOrd="0" presId="urn:microsoft.com/office/officeart/2005/8/layout/hierarchy1"/>
    <dgm:cxn modelId="{2EFB0374-2624-F745-A07F-E2B846BD2753}" type="presParOf" srcId="{0F67EA8B-C58A-3342-B1B8-C9C042647F7A}" destId="{148E412D-B52B-C94F-88CD-97D1C32918E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707F1E-F5C4-4F09-8E7A-53AB64E70F0E}"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486B1135-D9CB-4C5E-BADB-C4D16B3F9F42}">
      <dgm:prSet/>
      <dgm:spPr/>
      <dgm:t>
        <a:bodyPr/>
        <a:lstStyle/>
        <a:p>
          <a:r>
            <a:rPr lang="en-US"/>
            <a:t>For the person who is infected:</a:t>
          </a:r>
        </a:p>
      </dgm:t>
    </dgm:pt>
    <dgm:pt modelId="{CCD1D12E-1D20-4A0B-B07A-14CBD0979906}" type="parTrans" cxnId="{D555D48A-3709-4971-BF92-19C2C8EDFEF6}">
      <dgm:prSet/>
      <dgm:spPr/>
      <dgm:t>
        <a:bodyPr/>
        <a:lstStyle/>
        <a:p>
          <a:endParaRPr lang="en-US"/>
        </a:p>
      </dgm:t>
    </dgm:pt>
    <dgm:pt modelId="{FE24A905-E831-4CC5-9306-56204F6A1AB2}" type="sibTrans" cxnId="{D555D48A-3709-4971-BF92-19C2C8EDFEF6}">
      <dgm:prSet/>
      <dgm:spPr/>
      <dgm:t>
        <a:bodyPr/>
        <a:lstStyle/>
        <a:p>
          <a:endParaRPr lang="en-US"/>
        </a:p>
      </dgm:t>
    </dgm:pt>
    <dgm:pt modelId="{F2656EE6-0827-48EC-8DE1-462972FF4F1E}">
      <dgm:prSet/>
      <dgm:spPr/>
      <dgm:t>
        <a:bodyPr/>
        <a:lstStyle/>
        <a:p>
          <a:r>
            <a:rPr lang="en-US"/>
            <a:t>Can get sores on the genitals (30% do not)</a:t>
          </a:r>
        </a:p>
      </dgm:t>
    </dgm:pt>
    <dgm:pt modelId="{4584CDDD-E339-49C4-9BD4-5A448D1846A0}" type="parTrans" cxnId="{0CF328B8-0542-48AE-8313-71FB5C984E6A}">
      <dgm:prSet/>
      <dgm:spPr/>
      <dgm:t>
        <a:bodyPr/>
        <a:lstStyle/>
        <a:p>
          <a:endParaRPr lang="en-US"/>
        </a:p>
      </dgm:t>
    </dgm:pt>
    <dgm:pt modelId="{5A7BDBA3-3767-4E4E-8A10-341ECB8C5CBC}" type="sibTrans" cxnId="{0CF328B8-0542-48AE-8313-71FB5C984E6A}">
      <dgm:prSet/>
      <dgm:spPr/>
      <dgm:t>
        <a:bodyPr/>
        <a:lstStyle/>
        <a:p>
          <a:endParaRPr lang="en-US"/>
        </a:p>
      </dgm:t>
    </dgm:pt>
    <dgm:pt modelId="{87862794-BA64-4303-A390-AA1FDBD8DC92}">
      <dgm:prSet/>
      <dgm:spPr/>
      <dgm:t>
        <a:bodyPr/>
        <a:lstStyle/>
        <a:p>
          <a:r>
            <a:rPr lang="en-US"/>
            <a:t>If not treated, can go on to get rash, swollen lymph glands</a:t>
          </a:r>
        </a:p>
      </dgm:t>
    </dgm:pt>
    <dgm:pt modelId="{2BF6F511-C0AF-47B4-80BC-216DCB56BC5E}" type="parTrans" cxnId="{674F892D-1C41-4123-8764-DEB1340EC240}">
      <dgm:prSet/>
      <dgm:spPr/>
      <dgm:t>
        <a:bodyPr/>
        <a:lstStyle/>
        <a:p>
          <a:endParaRPr lang="en-US"/>
        </a:p>
      </dgm:t>
    </dgm:pt>
    <dgm:pt modelId="{CE8641EE-0362-4B8C-A6AB-57821743FFFF}" type="sibTrans" cxnId="{674F892D-1C41-4123-8764-DEB1340EC240}">
      <dgm:prSet/>
      <dgm:spPr/>
      <dgm:t>
        <a:bodyPr/>
        <a:lstStyle/>
        <a:p>
          <a:endParaRPr lang="en-US"/>
        </a:p>
      </dgm:t>
    </dgm:pt>
    <dgm:pt modelId="{8941C0D0-7F5E-4E93-83CE-21C22EBB37FD}">
      <dgm:prSet/>
      <dgm:spPr/>
      <dgm:t>
        <a:bodyPr/>
        <a:lstStyle/>
        <a:p>
          <a:r>
            <a:rPr lang="en-US"/>
            <a:t>Can also cause strokes, loss of vision, etc</a:t>
          </a:r>
        </a:p>
      </dgm:t>
    </dgm:pt>
    <dgm:pt modelId="{93065790-5745-4B00-A46D-E597D5D88728}" type="parTrans" cxnId="{C079FA7B-8A39-4D92-994A-D8F5C4564272}">
      <dgm:prSet/>
      <dgm:spPr/>
      <dgm:t>
        <a:bodyPr/>
        <a:lstStyle/>
        <a:p>
          <a:endParaRPr lang="en-US"/>
        </a:p>
      </dgm:t>
    </dgm:pt>
    <dgm:pt modelId="{4F702FB2-F9D8-4284-975E-4C643EF74AD6}" type="sibTrans" cxnId="{C079FA7B-8A39-4D92-994A-D8F5C4564272}">
      <dgm:prSet/>
      <dgm:spPr/>
      <dgm:t>
        <a:bodyPr/>
        <a:lstStyle/>
        <a:p>
          <a:endParaRPr lang="en-US"/>
        </a:p>
      </dgm:t>
    </dgm:pt>
    <dgm:pt modelId="{B0C23A46-C5E7-4C7D-AF15-CE611D803283}">
      <dgm:prSet/>
      <dgm:spPr/>
      <dgm:t>
        <a:bodyPr/>
        <a:lstStyle/>
        <a:p>
          <a:r>
            <a:rPr lang="en-US"/>
            <a:t>Later in life, can develop memory changes and/or trouble walking</a:t>
          </a:r>
        </a:p>
      </dgm:t>
    </dgm:pt>
    <dgm:pt modelId="{7C387F43-AA96-4D65-B51E-FA514FD32E4B}" type="parTrans" cxnId="{8D439A97-6AEF-4239-9025-B8ED15ABC9F1}">
      <dgm:prSet/>
      <dgm:spPr/>
      <dgm:t>
        <a:bodyPr/>
        <a:lstStyle/>
        <a:p>
          <a:endParaRPr lang="en-US"/>
        </a:p>
      </dgm:t>
    </dgm:pt>
    <dgm:pt modelId="{3E2B86F2-A54C-407D-8982-CF4389B8E7FF}" type="sibTrans" cxnId="{8D439A97-6AEF-4239-9025-B8ED15ABC9F1}">
      <dgm:prSet/>
      <dgm:spPr/>
      <dgm:t>
        <a:bodyPr/>
        <a:lstStyle/>
        <a:p>
          <a:endParaRPr lang="en-US"/>
        </a:p>
      </dgm:t>
    </dgm:pt>
    <dgm:pt modelId="{3D8B1E10-879E-F24F-98E0-B3BED4AA28C3}" type="pres">
      <dgm:prSet presAssocID="{46707F1E-F5C4-4F09-8E7A-53AB64E70F0E}" presName="vert0" presStyleCnt="0">
        <dgm:presLayoutVars>
          <dgm:dir/>
          <dgm:animOne val="branch"/>
          <dgm:animLvl val="lvl"/>
        </dgm:presLayoutVars>
      </dgm:prSet>
      <dgm:spPr/>
    </dgm:pt>
    <dgm:pt modelId="{B94F980E-2CC4-1C45-8950-5D54982C5840}" type="pres">
      <dgm:prSet presAssocID="{486B1135-D9CB-4C5E-BADB-C4D16B3F9F42}" presName="thickLine" presStyleLbl="alignNode1" presStyleIdx="0" presStyleCnt="1"/>
      <dgm:spPr/>
    </dgm:pt>
    <dgm:pt modelId="{8BF01CC3-62D3-3A4B-9738-779AE56D2FAC}" type="pres">
      <dgm:prSet presAssocID="{486B1135-D9CB-4C5E-BADB-C4D16B3F9F42}" presName="horz1" presStyleCnt="0"/>
      <dgm:spPr/>
    </dgm:pt>
    <dgm:pt modelId="{D3F70AFF-8632-104F-B4D6-2CD91E561055}" type="pres">
      <dgm:prSet presAssocID="{486B1135-D9CB-4C5E-BADB-C4D16B3F9F42}" presName="tx1" presStyleLbl="revTx" presStyleIdx="0" presStyleCnt="5"/>
      <dgm:spPr/>
    </dgm:pt>
    <dgm:pt modelId="{7E844770-4273-8340-ABED-266FA34F7963}" type="pres">
      <dgm:prSet presAssocID="{486B1135-D9CB-4C5E-BADB-C4D16B3F9F42}" presName="vert1" presStyleCnt="0"/>
      <dgm:spPr/>
    </dgm:pt>
    <dgm:pt modelId="{6B73816A-CA20-3142-B16B-1E07E84CA924}" type="pres">
      <dgm:prSet presAssocID="{F2656EE6-0827-48EC-8DE1-462972FF4F1E}" presName="vertSpace2a" presStyleCnt="0"/>
      <dgm:spPr/>
    </dgm:pt>
    <dgm:pt modelId="{DCF4A198-E9AA-8A4E-9BE8-71284C8ABDA6}" type="pres">
      <dgm:prSet presAssocID="{F2656EE6-0827-48EC-8DE1-462972FF4F1E}" presName="horz2" presStyleCnt="0"/>
      <dgm:spPr/>
    </dgm:pt>
    <dgm:pt modelId="{0B096D02-A2B1-5944-95B8-BF37EECF96CE}" type="pres">
      <dgm:prSet presAssocID="{F2656EE6-0827-48EC-8DE1-462972FF4F1E}" presName="horzSpace2" presStyleCnt="0"/>
      <dgm:spPr/>
    </dgm:pt>
    <dgm:pt modelId="{908DD327-E4CB-664C-9821-E018B8A28858}" type="pres">
      <dgm:prSet presAssocID="{F2656EE6-0827-48EC-8DE1-462972FF4F1E}" presName="tx2" presStyleLbl="revTx" presStyleIdx="1" presStyleCnt="5"/>
      <dgm:spPr/>
    </dgm:pt>
    <dgm:pt modelId="{91DC60EB-976E-E240-973E-C96A8D8BC10E}" type="pres">
      <dgm:prSet presAssocID="{F2656EE6-0827-48EC-8DE1-462972FF4F1E}" presName="vert2" presStyleCnt="0"/>
      <dgm:spPr/>
    </dgm:pt>
    <dgm:pt modelId="{1666A019-12A7-0D45-8A9D-8988ADA04F91}" type="pres">
      <dgm:prSet presAssocID="{F2656EE6-0827-48EC-8DE1-462972FF4F1E}" presName="thinLine2b" presStyleLbl="callout" presStyleIdx="0" presStyleCnt="4"/>
      <dgm:spPr/>
    </dgm:pt>
    <dgm:pt modelId="{BF5FF2EC-4597-7F44-8402-3A630554E09E}" type="pres">
      <dgm:prSet presAssocID="{F2656EE6-0827-48EC-8DE1-462972FF4F1E}" presName="vertSpace2b" presStyleCnt="0"/>
      <dgm:spPr/>
    </dgm:pt>
    <dgm:pt modelId="{B8FD4FEB-88A9-8F45-AA1F-7490602D1DA1}" type="pres">
      <dgm:prSet presAssocID="{87862794-BA64-4303-A390-AA1FDBD8DC92}" presName="horz2" presStyleCnt="0"/>
      <dgm:spPr/>
    </dgm:pt>
    <dgm:pt modelId="{C4D1FC4F-4DD1-BF4B-AFA7-7A086897558D}" type="pres">
      <dgm:prSet presAssocID="{87862794-BA64-4303-A390-AA1FDBD8DC92}" presName="horzSpace2" presStyleCnt="0"/>
      <dgm:spPr/>
    </dgm:pt>
    <dgm:pt modelId="{C73864A4-33E5-6247-B1A7-DFD7388A10E6}" type="pres">
      <dgm:prSet presAssocID="{87862794-BA64-4303-A390-AA1FDBD8DC92}" presName="tx2" presStyleLbl="revTx" presStyleIdx="2" presStyleCnt="5"/>
      <dgm:spPr/>
    </dgm:pt>
    <dgm:pt modelId="{6F198F8E-0405-054A-BEB9-9D8F7371CB6E}" type="pres">
      <dgm:prSet presAssocID="{87862794-BA64-4303-A390-AA1FDBD8DC92}" presName="vert2" presStyleCnt="0"/>
      <dgm:spPr/>
    </dgm:pt>
    <dgm:pt modelId="{C1ACA902-09EC-754A-BC7B-D0047A3FEC5B}" type="pres">
      <dgm:prSet presAssocID="{87862794-BA64-4303-A390-AA1FDBD8DC92}" presName="thinLine2b" presStyleLbl="callout" presStyleIdx="1" presStyleCnt="4"/>
      <dgm:spPr/>
    </dgm:pt>
    <dgm:pt modelId="{E13F9CEE-D96B-544F-8D51-68E2000E589E}" type="pres">
      <dgm:prSet presAssocID="{87862794-BA64-4303-A390-AA1FDBD8DC92}" presName="vertSpace2b" presStyleCnt="0"/>
      <dgm:spPr/>
    </dgm:pt>
    <dgm:pt modelId="{BCC1D30C-A62D-7840-B211-B498E4C0C1C5}" type="pres">
      <dgm:prSet presAssocID="{8941C0D0-7F5E-4E93-83CE-21C22EBB37FD}" presName="horz2" presStyleCnt="0"/>
      <dgm:spPr/>
    </dgm:pt>
    <dgm:pt modelId="{B2AA0D73-0E0E-9445-AC90-42F9336EAEFE}" type="pres">
      <dgm:prSet presAssocID="{8941C0D0-7F5E-4E93-83CE-21C22EBB37FD}" presName="horzSpace2" presStyleCnt="0"/>
      <dgm:spPr/>
    </dgm:pt>
    <dgm:pt modelId="{33094AB5-46F3-7643-8A0A-71CD0D38301F}" type="pres">
      <dgm:prSet presAssocID="{8941C0D0-7F5E-4E93-83CE-21C22EBB37FD}" presName="tx2" presStyleLbl="revTx" presStyleIdx="3" presStyleCnt="5"/>
      <dgm:spPr/>
    </dgm:pt>
    <dgm:pt modelId="{7F21CBF2-7B89-1145-B86E-1BDD660BD649}" type="pres">
      <dgm:prSet presAssocID="{8941C0D0-7F5E-4E93-83CE-21C22EBB37FD}" presName="vert2" presStyleCnt="0"/>
      <dgm:spPr/>
    </dgm:pt>
    <dgm:pt modelId="{16BFFFE3-A595-CE4A-914B-E5FD589E110F}" type="pres">
      <dgm:prSet presAssocID="{8941C0D0-7F5E-4E93-83CE-21C22EBB37FD}" presName="thinLine2b" presStyleLbl="callout" presStyleIdx="2" presStyleCnt="4"/>
      <dgm:spPr/>
    </dgm:pt>
    <dgm:pt modelId="{AB7CF1E4-4368-A34F-990C-B38398821FBF}" type="pres">
      <dgm:prSet presAssocID="{8941C0D0-7F5E-4E93-83CE-21C22EBB37FD}" presName="vertSpace2b" presStyleCnt="0"/>
      <dgm:spPr/>
    </dgm:pt>
    <dgm:pt modelId="{7B2ED694-D1D2-F445-B6EB-1D929C4C78D6}" type="pres">
      <dgm:prSet presAssocID="{B0C23A46-C5E7-4C7D-AF15-CE611D803283}" presName="horz2" presStyleCnt="0"/>
      <dgm:spPr/>
    </dgm:pt>
    <dgm:pt modelId="{D9C7FC21-AAAC-FE49-97B9-82124D8CC1B5}" type="pres">
      <dgm:prSet presAssocID="{B0C23A46-C5E7-4C7D-AF15-CE611D803283}" presName="horzSpace2" presStyleCnt="0"/>
      <dgm:spPr/>
    </dgm:pt>
    <dgm:pt modelId="{E080A8F6-B887-6443-876E-98B7C1CF12B7}" type="pres">
      <dgm:prSet presAssocID="{B0C23A46-C5E7-4C7D-AF15-CE611D803283}" presName="tx2" presStyleLbl="revTx" presStyleIdx="4" presStyleCnt="5"/>
      <dgm:spPr/>
    </dgm:pt>
    <dgm:pt modelId="{A9C3BE24-32FC-B84E-A38C-215DB58B1B1E}" type="pres">
      <dgm:prSet presAssocID="{B0C23A46-C5E7-4C7D-AF15-CE611D803283}" presName="vert2" presStyleCnt="0"/>
      <dgm:spPr/>
    </dgm:pt>
    <dgm:pt modelId="{85CA73C3-1343-C543-B1F0-9489886F3685}" type="pres">
      <dgm:prSet presAssocID="{B0C23A46-C5E7-4C7D-AF15-CE611D803283}" presName="thinLine2b" presStyleLbl="callout" presStyleIdx="3" presStyleCnt="4"/>
      <dgm:spPr/>
    </dgm:pt>
    <dgm:pt modelId="{3017F472-2E5F-6D4E-BFC7-5CD432EEEFD0}" type="pres">
      <dgm:prSet presAssocID="{B0C23A46-C5E7-4C7D-AF15-CE611D803283}" presName="vertSpace2b" presStyleCnt="0"/>
      <dgm:spPr/>
    </dgm:pt>
  </dgm:ptLst>
  <dgm:cxnLst>
    <dgm:cxn modelId="{809C160D-6556-D443-AD03-E898E32C8D31}" type="presOf" srcId="{46707F1E-F5C4-4F09-8E7A-53AB64E70F0E}" destId="{3D8B1E10-879E-F24F-98E0-B3BED4AA28C3}" srcOrd="0" destOrd="0" presId="urn:microsoft.com/office/officeart/2008/layout/LinedList"/>
    <dgm:cxn modelId="{F90E2E25-7944-E149-B192-FCAF12613102}" type="presOf" srcId="{F2656EE6-0827-48EC-8DE1-462972FF4F1E}" destId="{908DD327-E4CB-664C-9821-E018B8A28858}" srcOrd="0" destOrd="0" presId="urn:microsoft.com/office/officeart/2008/layout/LinedList"/>
    <dgm:cxn modelId="{674F892D-1C41-4123-8764-DEB1340EC240}" srcId="{486B1135-D9CB-4C5E-BADB-C4D16B3F9F42}" destId="{87862794-BA64-4303-A390-AA1FDBD8DC92}" srcOrd="1" destOrd="0" parTransId="{2BF6F511-C0AF-47B4-80BC-216DCB56BC5E}" sibTransId="{CE8641EE-0362-4B8C-A6AB-57821743FFFF}"/>
    <dgm:cxn modelId="{4FC00B62-6A00-2C47-A5B4-1EFDD69EA670}" type="presOf" srcId="{8941C0D0-7F5E-4E93-83CE-21C22EBB37FD}" destId="{33094AB5-46F3-7643-8A0A-71CD0D38301F}" srcOrd="0" destOrd="0" presId="urn:microsoft.com/office/officeart/2008/layout/LinedList"/>
    <dgm:cxn modelId="{C079FA7B-8A39-4D92-994A-D8F5C4564272}" srcId="{486B1135-D9CB-4C5E-BADB-C4D16B3F9F42}" destId="{8941C0D0-7F5E-4E93-83CE-21C22EBB37FD}" srcOrd="2" destOrd="0" parTransId="{93065790-5745-4B00-A46D-E597D5D88728}" sibTransId="{4F702FB2-F9D8-4284-975E-4C643EF74AD6}"/>
    <dgm:cxn modelId="{D555D48A-3709-4971-BF92-19C2C8EDFEF6}" srcId="{46707F1E-F5C4-4F09-8E7A-53AB64E70F0E}" destId="{486B1135-D9CB-4C5E-BADB-C4D16B3F9F42}" srcOrd="0" destOrd="0" parTransId="{CCD1D12E-1D20-4A0B-B07A-14CBD0979906}" sibTransId="{FE24A905-E831-4CC5-9306-56204F6A1AB2}"/>
    <dgm:cxn modelId="{8D439A97-6AEF-4239-9025-B8ED15ABC9F1}" srcId="{486B1135-D9CB-4C5E-BADB-C4D16B3F9F42}" destId="{B0C23A46-C5E7-4C7D-AF15-CE611D803283}" srcOrd="3" destOrd="0" parTransId="{7C387F43-AA96-4D65-B51E-FA514FD32E4B}" sibTransId="{3E2B86F2-A54C-407D-8982-CF4389B8E7FF}"/>
    <dgm:cxn modelId="{0CF328B8-0542-48AE-8313-71FB5C984E6A}" srcId="{486B1135-D9CB-4C5E-BADB-C4D16B3F9F42}" destId="{F2656EE6-0827-48EC-8DE1-462972FF4F1E}" srcOrd="0" destOrd="0" parTransId="{4584CDDD-E339-49C4-9BD4-5A448D1846A0}" sibTransId="{5A7BDBA3-3767-4E4E-8A10-341ECB8C5CBC}"/>
    <dgm:cxn modelId="{616354B9-7AFA-C340-88C1-0D06AC8A5C7F}" type="presOf" srcId="{486B1135-D9CB-4C5E-BADB-C4D16B3F9F42}" destId="{D3F70AFF-8632-104F-B4D6-2CD91E561055}" srcOrd="0" destOrd="0" presId="urn:microsoft.com/office/officeart/2008/layout/LinedList"/>
    <dgm:cxn modelId="{A55AD1C6-F129-C14E-9F37-5AA09F0BFB38}" type="presOf" srcId="{B0C23A46-C5E7-4C7D-AF15-CE611D803283}" destId="{E080A8F6-B887-6443-876E-98B7C1CF12B7}" srcOrd="0" destOrd="0" presId="urn:microsoft.com/office/officeart/2008/layout/LinedList"/>
    <dgm:cxn modelId="{FEE0C1D9-08B1-D244-A9D6-8EEFB0AE61B9}" type="presOf" srcId="{87862794-BA64-4303-A390-AA1FDBD8DC92}" destId="{C73864A4-33E5-6247-B1A7-DFD7388A10E6}" srcOrd="0" destOrd="0" presId="urn:microsoft.com/office/officeart/2008/layout/LinedList"/>
    <dgm:cxn modelId="{6200FCB5-A002-BA45-905B-1ACE5686E377}" type="presParOf" srcId="{3D8B1E10-879E-F24F-98E0-B3BED4AA28C3}" destId="{B94F980E-2CC4-1C45-8950-5D54982C5840}" srcOrd="0" destOrd="0" presId="urn:microsoft.com/office/officeart/2008/layout/LinedList"/>
    <dgm:cxn modelId="{1094098D-001E-E94B-A3E7-7034BEAAD132}" type="presParOf" srcId="{3D8B1E10-879E-F24F-98E0-B3BED4AA28C3}" destId="{8BF01CC3-62D3-3A4B-9738-779AE56D2FAC}" srcOrd="1" destOrd="0" presId="urn:microsoft.com/office/officeart/2008/layout/LinedList"/>
    <dgm:cxn modelId="{6742B7F9-7710-0644-815C-3B12664C3F5B}" type="presParOf" srcId="{8BF01CC3-62D3-3A4B-9738-779AE56D2FAC}" destId="{D3F70AFF-8632-104F-B4D6-2CD91E561055}" srcOrd="0" destOrd="0" presId="urn:microsoft.com/office/officeart/2008/layout/LinedList"/>
    <dgm:cxn modelId="{66A29970-3DE4-734A-8FEC-4541C3B8D47F}" type="presParOf" srcId="{8BF01CC3-62D3-3A4B-9738-779AE56D2FAC}" destId="{7E844770-4273-8340-ABED-266FA34F7963}" srcOrd="1" destOrd="0" presId="urn:microsoft.com/office/officeart/2008/layout/LinedList"/>
    <dgm:cxn modelId="{AA61B71B-D817-6C4F-983D-BB45346BC4B8}" type="presParOf" srcId="{7E844770-4273-8340-ABED-266FA34F7963}" destId="{6B73816A-CA20-3142-B16B-1E07E84CA924}" srcOrd="0" destOrd="0" presId="urn:microsoft.com/office/officeart/2008/layout/LinedList"/>
    <dgm:cxn modelId="{B399CD46-1F17-654F-B069-50B4390268A1}" type="presParOf" srcId="{7E844770-4273-8340-ABED-266FA34F7963}" destId="{DCF4A198-E9AA-8A4E-9BE8-71284C8ABDA6}" srcOrd="1" destOrd="0" presId="urn:microsoft.com/office/officeart/2008/layout/LinedList"/>
    <dgm:cxn modelId="{7A8B5ED1-6C16-184F-87DC-4DCC24F3B9A7}" type="presParOf" srcId="{DCF4A198-E9AA-8A4E-9BE8-71284C8ABDA6}" destId="{0B096D02-A2B1-5944-95B8-BF37EECF96CE}" srcOrd="0" destOrd="0" presId="urn:microsoft.com/office/officeart/2008/layout/LinedList"/>
    <dgm:cxn modelId="{BA922AB5-9F52-3E4B-B22C-7AE63A3029C8}" type="presParOf" srcId="{DCF4A198-E9AA-8A4E-9BE8-71284C8ABDA6}" destId="{908DD327-E4CB-664C-9821-E018B8A28858}" srcOrd="1" destOrd="0" presId="urn:microsoft.com/office/officeart/2008/layout/LinedList"/>
    <dgm:cxn modelId="{9E56311D-1892-F643-86A8-6C9BEAD7D504}" type="presParOf" srcId="{DCF4A198-E9AA-8A4E-9BE8-71284C8ABDA6}" destId="{91DC60EB-976E-E240-973E-C96A8D8BC10E}" srcOrd="2" destOrd="0" presId="urn:microsoft.com/office/officeart/2008/layout/LinedList"/>
    <dgm:cxn modelId="{F5C92152-9F37-F54B-B2FF-7D2D4B75F942}" type="presParOf" srcId="{7E844770-4273-8340-ABED-266FA34F7963}" destId="{1666A019-12A7-0D45-8A9D-8988ADA04F91}" srcOrd="2" destOrd="0" presId="urn:microsoft.com/office/officeart/2008/layout/LinedList"/>
    <dgm:cxn modelId="{905C565B-7649-7744-A93A-B88A8DD9E82D}" type="presParOf" srcId="{7E844770-4273-8340-ABED-266FA34F7963}" destId="{BF5FF2EC-4597-7F44-8402-3A630554E09E}" srcOrd="3" destOrd="0" presId="urn:microsoft.com/office/officeart/2008/layout/LinedList"/>
    <dgm:cxn modelId="{A568E16A-9954-C54F-9B2C-AC21076DC434}" type="presParOf" srcId="{7E844770-4273-8340-ABED-266FA34F7963}" destId="{B8FD4FEB-88A9-8F45-AA1F-7490602D1DA1}" srcOrd="4" destOrd="0" presId="urn:microsoft.com/office/officeart/2008/layout/LinedList"/>
    <dgm:cxn modelId="{D19CED06-3A2D-4C4C-855E-06F2923C2154}" type="presParOf" srcId="{B8FD4FEB-88A9-8F45-AA1F-7490602D1DA1}" destId="{C4D1FC4F-4DD1-BF4B-AFA7-7A086897558D}" srcOrd="0" destOrd="0" presId="urn:microsoft.com/office/officeart/2008/layout/LinedList"/>
    <dgm:cxn modelId="{A7413858-BAA4-B14D-B7A7-27D69F4CB715}" type="presParOf" srcId="{B8FD4FEB-88A9-8F45-AA1F-7490602D1DA1}" destId="{C73864A4-33E5-6247-B1A7-DFD7388A10E6}" srcOrd="1" destOrd="0" presId="urn:microsoft.com/office/officeart/2008/layout/LinedList"/>
    <dgm:cxn modelId="{A330DD8C-5561-094A-97E3-634207528AE5}" type="presParOf" srcId="{B8FD4FEB-88A9-8F45-AA1F-7490602D1DA1}" destId="{6F198F8E-0405-054A-BEB9-9D8F7371CB6E}" srcOrd="2" destOrd="0" presId="urn:microsoft.com/office/officeart/2008/layout/LinedList"/>
    <dgm:cxn modelId="{B1A9BF0E-B348-1645-A819-5333E1AB424B}" type="presParOf" srcId="{7E844770-4273-8340-ABED-266FA34F7963}" destId="{C1ACA902-09EC-754A-BC7B-D0047A3FEC5B}" srcOrd="5" destOrd="0" presId="urn:microsoft.com/office/officeart/2008/layout/LinedList"/>
    <dgm:cxn modelId="{F4115351-C4DC-9C40-907D-6D3DBE0B82AB}" type="presParOf" srcId="{7E844770-4273-8340-ABED-266FA34F7963}" destId="{E13F9CEE-D96B-544F-8D51-68E2000E589E}" srcOrd="6" destOrd="0" presId="urn:microsoft.com/office/officeart/2008/layout/LinedList"/>
    <dgm:cxn modelId="{E06AE171-1ED4-3342-806D-7CA9986A8CA6}" type="presParOf" srcId="{7E844770-4273-8340-ABED-266FA34F7963}" destId="{BCC1D30C-A62D-7840-B211-B498E4C0C1C5}" srcOrd="7" destOrd="0" presId="urn:microsoft.com/office/officeart/2008/layout/LinedList"/>
    <dgm:cxn modelId="{8389455A-FF89-0C43-8310-78701B4D4C63}" type="presParOf" srcId="{BCC1D30C-A62D-7840-B211-B498E4C0C1C5}" destId="{B2AA0D73-0E0E-9445-AC90-42F9336EAEFE}" srcOrd="0" destOrd="0" presId="urn:microsoft.com/office/officeart/2008/layout/LinedList"/>
    <dgm:cxn modelId="{F2CB3747-5888-A640-A2F6-55774D07BE2D}" type="presParOf" srcId="{BCC1D30C-A62D-7840-B211-B498E4C0C1C5}" destId="{33094AB5-46F3-7643-8A0A-71CD0D38301F}" srcOrd="1" destOrd="0" presId="urn:microsoft.com/office/officeart/2008/layout/LinedList"/>
    <dgm:cxn modelId="{460EB562-5A38-394B-B435-F27BFF57407A}" type="presParOf" srcId="{BCC1D30C-A62D-7840-B211-B498E4C0C1C5}" destId="{7F21CBF2-7B89-1145-B86E-1BDD660BD649}" srcOrd="2" destOrd="0" presId="urn:microsoft.com/office/officeart/2008/layout/LinedList"/>
    <dgm:cxn modelId="{04E0296A-2B0E-5A47-BBDB-C6489954308E}" type="presParOf" srcId="{7E844770-4273-8340-ABED-266FA34F7963}" destId="{16BFFFE3-A595-CE4A-914B-E5FD589E110F}" srcOrd="8" destOrd="0" presId="urn:microsoft.com/office/officeart/2008/layout/LinedList"/>
    <dgm:cxn modelId="{DFC93E13-1E21-BE47-8AB4-5C8F101A6C9D}" type="presParOf" srcId="{7E844770-4273-8340-ABED-266FA34F7963}" destId="{AB7CF1E4-4368-A34F-990C-B38398821FBF}" srcOrd="9" destOrd="0" presId="urn:microsoft.com/office/officeart/2008/layout/LinedList"/>
    <dgm:cxn modelId="{60D3EE40-165B-284D-A025-2FF0A1E11E37}" type="presParOf" srcId="{7E844770-4273-8340-ABED-266FA34F7963}" destId="{7B2ED694-D1D2-F445-B6EB-1D929C4C78D6}" srcOrd="10" destOrd="0" presId="urn:microsoft.com/office/officeart/2008/layout/LinedList"/>
    <dgm:cxn modelId="{D7D1356F-CAC1-A043-97B2-5A5C0A2FF7CC}" type="presParOf" srcId="{7B2ED694-D1D2-F445-B6EB-1D929C4C78D6}" destId="{D9C7FC21-AAAC-FE49-97B9-82124D8CC1B5}" srcOrd="0" destOrd="0" presId="urn:microsoft.com/office/officeart/2008/layout/LinedList"/>
    <dgm:cxn modelId="{C510F0A7-B643-4443-952D-54AFE9C2FFA7}" type="presParOf" srcId="{7B2ED694-D1D2-F445-B6EB-1D929C4C78D6}" destId="{E080A8F6-B887-6443-876E-98B7C1CF12B7}" srcOrd="1" destOrd="0" presId="urn:microsoft.com/office/officeart/2008/layout/LinedList"/>
    <dgm:cxn modelId="{13125875-E394-4649-839F-683FB7C4D731}" type="presParOf" srcId="{7B2ED694-D1D2-F445-B6EB-1D929C4C78D6}" destId="{A9C3BE24-32FC-B84E-A38C-215DB58B1B1E}" srcOrd="2" destOrd="0" presId="urn:microsoft.com/office/officeart/2008/layout/LinedList"/>
    <dgm:cxn modelId="{5DAFE390-285A-E940-B630-E04736D34F67}" type="presParOf" srcId="{7E844770-4273-8340-ABED-266FA34F7963}" destId="{85CA73C3-1343-C543-B1F0-9489886F3685}" srcOrd="11" destOrd="0" presId="urn:microsoft.com/office/officeart/2008/layout/LinedList"/>
    <dgm:cxn modelId="{9633D290-C396-4249-89CF-6211AD587F54}" type="presParOf" srcId="{7E844770-4273-8340-ABED-266FA34F7963}" destId="{3017F472-2E5F-6D4E-BFC7-5CD432EEEFD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50ABD4-E51D-431A-A8C5-BA440F611BB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A376CDC-3266-4851-A906-10097B954A67}">
      <dgm:prSet/>
      <dgm:spPr/>
      <dgm:t>
        <a:bodyPr/>
        <a:lstStyle/>
        <a:p>
          <a:pPr>
            <a:lnSpc>
              <a:spcPct val="100000"/>
            </a:lnSpc>
          </a:pPr>
          <a:r>
            <a:rPr lang="en-US" dirty="0"/>
            <a:t>Usually with a blood test (lab will then do 2-3 tests to confirm syphilis)</a:t>
          </a:r>
        </a:p>
      </dgm:t>
    </dgm:pt>
    <dgm:pt modelId="{EE31A431-19B4-4A5B-9559-65D6CE28BA2A}" type="parTrans" cxnId="{BFB95A87-05ED-41AE-8432-79E6572F5A4F}">
      <dgm:prSet/>
      <dgm:spPr/>
      <dgm:t>
        <a:bodyPr/>
        <a:lstStyle/>
        <a:p>
          <a:endParaRPr lang="en-US"/>
        </a:p>
      </dgm:t>
    </dgm:pt>
    <dgm:pt modelId="{86E8B0FC-58FE-4971-B942-ECECD6A5CCCD}" type="sibTrans" cxnId="{BFB95A87-05ED-41AE-8432-79E6572F5A4F}">
      <dgm:prSet/>
      <dgm:spPr/>
      <dgm:t>
        <a:bodyPr/>
        <a:lstStyle/>
        <a:p>
          <a:endParaRPr lang="en-US"/>
        </a:p>
      </dgm:t>
    </dgm:pt>
    <dgm:pt modelId="{E6304C2C-2C75-4415-9279-A2DDFC273EBA}">
      <dgm:prSet/>
      <dgm:spPr/>
      <dgm:t>
        <a:bodyPr/>
        <a:lstStyle/>
        <a:p>
          <a:pPr>
            <a:lnSpc>
              <a:spcPct val="100000"/>
            </a:lnSpc>
          </a:pPr>
          <a:r>
            <a:rPr lang="en-US" dirty="0"/>
            <a:t>This usually means that the blood is collected then the person returns 7-10 days later if positive for treatment</a:t>
          </a:r>
        </a:p>
      </dgm:t>
    </dgm:pt>
    <dgm:pt modelId="{B5067E53-C3D9-4DD0-A15C-B3EFEAE4F955}" type="parTrans" cxnId="{3B6A21CE-A9A6-4A5E-8317-B170AD30D2C7}">
      <dgm:prSet/>
      <dgm:spPr/>
      <dgm:t>
        <a:bodyPr/>
        <a:lstStyle/>
        <a:p>
          <a:endParaRPr lang="en-US"/>
        </a:p>
      </dgm:t>
    </dgm:pt>
    <dgm:pt modelId="{4358F471-0105-4636-91C8-3A6AA18340EB}" type="sibTrans" cxnId="{3B6A21CE-A9A6-4A5E-8317-B170AD30D2C7}">
      <dgm:prSet/>
      <dgm:spPr/>
      <dgm:t>
        <a:bodyPr/>
        <a:lstStyle/>
        <a:p>
          <a:endParaRPr lang="en-US"/>
        </a:p>
      </dgm:t>
    </dgm:pt>
    <dgm:pt modelId="{DB228647-1415-4844-A65C-7E072299C760}">
      <dgm:prSet/>
      <dgm:spPr/>
      <dgm:t>
        <a:bodyPr/>
        <a:lstStyle/>
        <a:p>
          <a:pPr>
            <a:lnSpc>
              <a:spcPct val="100000"/>
            </a:lnSpc>
          </a:pPr>
          <a:r>
            <a:rPr lang="en-US"/>
            <a:t>Since syphilis and other sexually transmitted and blood borne infections go together, we usually do tests for HIV, gonorrhea and chlamydia at the same time</a:t>
          </a:r>
        </a:p>
      </dgm:t>
    </dgm:pt>
    <dgm:pt modelId="{AC1AEB77-54AB-4057-BEE5-06F7DBE58CD6}" type="parTrans" cxnId="{3641BC82-CFD1-4D94-9A6B-D966F6BD5301}">
      <dgm:prSet/>
      <dgm:spPr/>
      <dgm:t>
        <a:bodyPr/>
        <a:lstStyle/>
        <a:p>
          <a:endParaRPr lang="en-US"/>
        </a:p>
      </dgm:t>
    </dgm:pt>
    <dgm:pt modelId="{E78AC228-5F57-484D-8305-4152EF449ABE}" type="sibTrans" cxnId="{3641BC82-CFD1-4D94-9A6B-D966F6BD5301}">
      <dgm:prSet/>
      <dgm:spPr/>
      <dgm:t>
        <a:bodyPr/>
        <a:lstStyle/>
        <a:p>
          <a:endParaRPr lang="en-US"/>
        </a:p>
      </dgm:t>
    </dgm:pt>
    <dgm:pt modelId="{62AE07E2-1EEE-4E16-AE87-F91F98F63C41}" type="pres">
      <dgm:prSet presAssocID="{6350ABD4-E51D-431A-A8C5-BA440F611BB2}" presName="root" presStyleCnt="0">
        <dgm:presLayoutVars>
          <dgm:dir/>
          <dgm:resizeHandles val="exact"/>
        </dgm:presLayoutVars>
      </dgm:prSet>
      <dgm:spPr/>
    </dgm:pt>
    <dgm:pt modelId="{F0489CAF-EB2B-469B-B959-3F3A4A7B6F15}" type="pres">
      <dgm:prSet presAssocID="{6A376CDC-3266-4851-A906-10097B954A67}" presName="compNode" presStyleCnt="0"/>
      <dgm:spPr/>
    </dgm:pt>
    <dgm:pt modelId="{664AE768-E75D-45F8-8CEA-A2297EB6C099}" type="pres">
      <dgm:prSet presAssocID="{6A376CDC-3266-4851-A906-10097B954A67}" presName="bgRect" presStyleLbl="bgShp" presStyleIdx="0" presStyleCnt="3"/>
      <dgm:spPr/>
    </dgm:pt>
    <dgm:pt modelId="{A114E8EF-716E-498C-8C2F-DF686CB72828}" type="pres">
      <dgm:prSet presAssocID="{6A376CDC-3266-4851-A906-10097B954A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A0FAC85F-3C4D-4D0D-A562-F07768E94A4E}" type="pres">
      <dgm:prSet presAssocID="{6A376CDC-3266-4851-A906-10097B954A67}" presName="spaceRect" presStyleCnt="0"/>
      <dgm:spPr/>
    </dgm:pt>
    <dgm:pt modelId="{20405124-A169-40F1-B0EF-7F6BD46F1F21}" type="pres">
      <dgm:prSet presAssocID="{6A376CDC-3266-4851-A906-10097B954A67}" presName="parTx" presStyleLbl="revTx" presStyleIdx="0" presStyleCnt="3">
        <dgm:presLayoutVars>
          <dgm:chMax val="0"/>
          <dgm:chPref val="0"/>
        </dgm:presLayoutVars>
      </dgm:prSet>
      <dgm:spPr/>
    </dgm:pt>
    <dgm:pt modelId="{B4952E6C-6712-48D0-BA5E-2FB39640C615}" type="pres">
      <dgm:prSet presAssocID="{86E8B0FC-58FE-4971-B942-ECECD6A5CCCD}" presName="sibTrans" presStyleCnt="0"/>
      <dgm:spPr/>
    </dgm:pt>
    <dgm:pt modelId="{E8E615F9-424F-4FA2-A2F7-8705B304DEB2}" type="pres">
      <dgm:prSet presAssocID="{E6304C2C-2C75-4415-9279-A2DDFC273EBA}" presName="compNode" presStyleCnt="0"/>
      <dgm:spPr/>
    </dgm:pt>
    <dgm:pt modelId="{61FAE233-0445-4FF4-AD13-E95066477537}" type="pres">
      <dgm:prSet presAssocID="{E6304C2C-2C75-4415-9279-A2DDFC273EBA}" presName="bgRect" presStyleLbl="bgShp" presStyleIdx="1" presStyleCnt="3"/>
      <dgm:spPr/>
    </dgm:pt>
    <dgm:pt modelId="{91AD723E-6CDD-406E-8799-816F6C675988}" type="pres">
      <dgm:prSet presAssocID="{E6304C2C-2C75-4415-9279-A2DDFC273E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CD8E5DBE-48C0-48CC-A99F-E1406032871C}" type="pres">
      <dgm:prSet presAssocID="{E6304C2C-2C75-4415-9279-A2DDFC273EBA}" presName="spaceRect" presStyleCnt="0"/>
      <dgm:spPr/>
    </dgm:pt>
    <dgm:pt modelId="{A5D805DB-F921-48F0-AFC0-82BDBC1A8BD8}" type="pres">
      <dgm:prSet presAssocID="{E6304C2C-2C75-4415-9279-A2DDFC273EBA}" presName="parTx" presStyleLbl="revTx" presStyleIdx="1" presStyleCnt="3">
        <dgm:presLayoutVars>
          <dgm:chMax val="0"/>
          <dgm:chPref val="0"/>
        </dgm:presLayoutVars>
      </dgm:prSet>
      <dgm:spPr/>
    </dgm:pt>
    <dgm:pt modelId="{C9DB9F8D-E624-48AE-B63F-36DB1E65D627}" type="pres">
      <dgm:prSet presAssocID="{4358F471-0105-4636-91C8-3A6AA18340EB}" presName="sibTrans" presStyleCnt="0"/>
      <dgm:spPr/>
    </dgm:pt>
    <dgm:pt modelId="{B7E0A972-2391-44A5-A509-BAD9880B74A2}" type="pres">
      <dgm:prSet presAssocID="{DB228647-1415-4844-A65C-7E072299C760}" presName="compNode" presStyleCnt="0"/>
      <dgm:spPr/>
    </dgm:pt>
    <dgm:pt modelId="{C23E14CB-34DE-4CCC-8114-506043614AA5}" type="pres">
      <dgm:prSet presAssocID="{DB228647-1415-4844-A65C-7E072299C760}" presName="bgRect" presStyleLbl="bgShp" presStyleIdx="2" presStyleCnt="3"/>
      <dgm:spPr/>
    </dgm:pt>
    <dgm:pt modelId="{27E9BE49-19C2-4C44-81B5-C25AF6DC12E5}" type="pres">
      <dgm:prSet presAssocID="{DB228647-1415-4844-A65C-7E072299C7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ABF06D57-C006-41C5-91AD-EC2E8243FFDB}" type="pres">
      <dgm:prSet presAssocID="{DB228647-1415-4844-A65C-7E072299C760}" presName="spaceRect" presStyleCnt="0"/>
      <dgm:spPr/>
    </dgm:pt>
    <dgm:pt modelId="{6C8B079A-3589-4404-A023-EBCB6718A1EC}" type="pres">
      <dgm:prSet presAssocID="{DB228647-1415-4844-A65C-7E072299C760}" presName="parTx" presStyleLbl="revTx" presStyleIdx="2" presStyleCnt="3">
        <dgm:presLayoutVars>
          <dgm:chMax val="0"/>
          <dgm:chPref val="0"/>
        </dgm:presLayoutVars>
      </dgm:prSet>
      <dgm:spPr/>
    </dgm:pt>
  </dgm:ptLst>
  <dgm:cxnLst>
    <dgm:cxn modelId="{00AC5339-ACD2-E84F-8557-3B5ED4B4DE96}" type="presOf" srcId="{6A376CDC-3266-4851-A906-10097B954A67}" destId="{20405124-A169-40F1-B0EF-7F6BD46F1F21}" srcOrd="0" destOrd="0" presId="urn:microsoft.com/office/officeart/2018/2/layout/IconVerticalSolidList"/>
    <dgm:cxn modelId="{3641BC82-CFD1-4D94-9A6B-D966F6BD5301}" srcId="{6350ABD4-E51D-431A-A8C5-BA440F611BB2}" destId="{DB228647-1415-4844-A65C-7E072299C760}" srcOrd="2" destOrd="0" parTransId="{AC1AEB77-54AB-4057-BEE5-06F7DBE58CD6}" sibTransId="{E78AC228-5F57-484D-8305-4152EF449ABE}"/>
    <dgm:cxn modelId="{BFB95A87-05ED-41AE-8432-79E6572F5A4F}" srcId="{6350ABD4-E51D-431A-A8C5-BA440F611BB2}" destId="{6A376CDC-3266-4851-A906-10097B954A67}" srcOrd="0" destOrd="0" parTransId="{EE31A431-19B4-4A5B-9559-65D6CE28BA2A}" sibTransId="{86E8B0FC-58FE-4971-B942-ECECD6A5CCCD}"/>
    <dgm:cxn modelId="{56BE6EB5-7728-AC47-BB72-D1C009273B48}" type="presOf" srcId="{DB228647-1415-4844-A65C-7E072299C760}" destId="{6C8B079A-3589-4404-A023-EBCB6718A1EC}" srcOrd="0" destOrd="0" presId="urn:microsoft.com/office/officeart/2018/2/layout/IconVerticalSolidList"/>
    <dgm:cxn modelId="{3B6A21CE-A9A6-4A5E-8317-B170AD30D2C7}" srcId="{6350ABD4-E51D-431A-A8C5-BA440F611BB2}" destId="{E6304C2C-2C75-4415-9279-A2DDFC273EBA}" srcOrd="1" destOrd="0" parTransId="{B5067E53-C3D9-4DD0-A15C-B3EFEAE4F955}" sibTransId="{4358F471-0105-4636-91C8-3A6AA18340EB}"/>
    <dgm:cxn modelId="{996904E7-65C1-2A41-81A0-00F5672CEBF3}" type="presOf" srcId="{6350ABD4-E51D-431A-A8C5-BA440F611BB2}" destId="{62AE07E2-1EEE-4E16-AE87-F91F98F63C41}" srcOrd="0" destOrd="0" presId="urn:microsoft.com/office/officeart/2018/2/layout/IconVerticalSolidList"/>
    <dgm:cxn modelId="{0EBDCFEA-E01F-F945-B22F-105B8DD969D7}" type="presOf" srcId="{E6304C2C-2C75-4415-9279-A2DDFC273EBA}" destId="{A5D805DB-F921-48F0-AFC0-82BDBC1A8BD8}" srcOrd="0" destOrd="0" presId="urn:microsoft.com/office/officeart/2018/2/layout/IconVerticalSolidList"/>
    <dgm:cxn modelId="{6725E44D-93B1-544E-AEF1-FA49232F5097}" type="presParOf" srcId="{62AE07E2-1EEE-4E16-AE87-F91F98F63C41}" destId="{F0489CAF-EB2B-469B-B959-3F3A4A7B6F15}" srcOrd="0" destOrd="0" presId="urn:microsoft.com/office/officeart/2018/2/layout/IconVerticalSolidList"/>
    <dgm:cxn modelId="{DE9B2112-325F-A54A-AC95-09AEEB6812B7}" type="presParOf" srcId="{F0489CAF-EB2B-469B-B959-3F3A4A7B6F15}" destId="{664AE768-E75D-45F8-8CEA-A2297EB6C099}" srcOrd="0" destOrd="0" presId="urn:microsoft.com/office/officeart/2018/2/layout/IconVerticalSolidList"/>
    <dgm:cxn modelId="{D3DF1A2F-DC61-F545-AC65-40D9DDE2B54B}" type="presParOf" srcId="{F0489CAF-EB2B-469B-B959-3F3A4A7B6F15}" destId="{A114E8EF-716E-498C-8C2F-DF686CB72828}" srcOrd="1" destOrd="0" presId="urn:microsoft.com/office/officeart/2018/2/layout/IconVerticalSolidList"/>
    <dgm:cxn modelId="{EE1B4FCA-009B-D049-A2DF-4C8C7E228A21}" type="presParOf" srcId="{F0489CAF-EB2B-469B-B959-3F3A4A7B6F15}" destId="{A0FAC85F-3C4D-4D0D-A562-F07768E94A4E}" srcOrd="2" destOrd="0" presId="urn:microsoft.com/office/officeart/2018/2/layout/IconVerticalSolidList"/>
    <dgm:cxn modelId="{CB8A69DE-CFA6-674A-8EF3-CA13B4B65ED8}" type="presParOf" srcId="{F0489CAF-EB2B-469B-B959-3F3A4A7B6F15}" destId="{20405124-A169-40F1-B0EF-7F6BD46F1F21}" srcOrd="3" destOrd="0" presId="urn:microsoft.com/office/officeart/2018/2/layout/IconVerticalSolidList"/>
    <dgm:cxn modelId="{45B43E11-2A3D-8945-89AA-95357DC47544}" type="presParOf" srcId="{62AE07E2-1EEE-4E16-AE87-F91F98F63C41}" destId="{B4952E6C-6712-48D0-BA5E-2FB39640C615}" srcOrd="1" destOrd="0" presId="urn:microsoft.com/office/officeart/2018/2/layout/IconVerticalSolidList"/>
    <dgm:cxn modelId="{F148DE47-965E-B047-833E-23E496A4D20D}" type="presParOf" srcId="{62AE07E2-1EEE-4E16-AE87-F91F98F63C41}" destId="{E8E615F9-424F-4FA2-A2F7-8705B304DEB2}" srcOrd="2" destOrd="0" presId="urn:microsoft.com/office/officeart/2018/2/layout/IconVerticalSolidList"/>
    <dgm:cxn modelId="{EC7E55D1-A774-AD48-B58E-92600F43D79F}" type="presParOf" srcId="{E8E615F9-424F-4FA2-A2F7-8705B304DEB2}" destId="{61FAE233-0445-4FF4-AD13-E95066477537}" srcOrd="0" destOrd="0" presId="urn:microsoft.com/office/officeart/2018/2/layout/IconVerticalSolidList"/>
    <dgm:cxn modelId="{BCAB37E0-B54E-524D-B3C1-43DC81E84F3B}" type="presParOf" srcId="{E8E615F9-424F-4FA2-A2F7-8705B304DEB2}" destId="{91AD723E-6CDD-406E-8799-816F6C675988}" srcOrd="1" destOrd="0" presId="urn:microsoft.com/office/officeart/2018/2/layout/IconVerticalSolidList"/>
    <dgm:cxn modelId="{25067400-DF5E-1E46-B850-360815251D87}" type="presParOf" srcId="{E8E615F9-424F-4FA2-A2F7-8705B304DEB2}" destId="{CD8E5DBE-48C0-48CC-A99F-E1406032871C}" srcOrd="2" destOrd="0" presId="urn:microsoft.com/office/officeart/2018/2/layout/IconVerticalSolidList"/>
    <dgm:cxn modelId="{10A29CF7-AA90-5B4F-B15E-21147E767B10}" type="presParOf" srcId="{E8E615F9-424F-4FA2-A2F7-8705B304DEB2}" destId="{A5D805DB-F921-48F0-AFC0-82BDBC1A8BD8}" srcOrd="3" destOrd="0" presId="urn:microsoft.com/office/officeart/2018/2/layout/IconVerticalSolidList"/>
    <dgm:cxn modelId="{0EA748D7-098A-4B43-AAC8-FF8A5D554FC8}" type="presParOf" srcId="{62AE07E2-1EEE-4E16-AE87-F91F98F63C41}" destId="{C9DB9F8D-E624-48AE-B63F-36DB1E65D627}" srcOrd="3" destOrd="0" presId="urn:microsoft.com/office/officeart/2018/2/layout/IconVerticalSolidList"/>
    <dgm:cxn modelId="{FC9FB314-3617-3146-B6C9-B5A78FFDD0BA}" type="presParOf" srcId="{62AE07E2-1EEE-4E16-AE87-F91F98F63C41}" destId="{B7E0A972-2391-44A5-A509-BAD9880B74A2}" srcOrd="4" destOrd="0" presId="urn:microsoft.com/office/officeart/2018/2/layout/IconVerticalSolidList"/>
    <dgm:cxn modelId="{95F73669-587E-B841-869F-1856F9D36D36}" type="presParOf" srcId="{B7E0A972-2391-44A5-A509-BAD9880B74A2}" destId="{C23E14CB-34DE-4CCC-8114-506043614AA5}" srcOrd="0" destOrd="0" presId="urn:microsoft.com/office/officeart/2018/2/layout/IconVerticalSolidList"/>
    <dgm:cxn modelId="{BA45DA90-3408-3543-9A4D-CB41CE0EE6FC}" type="presParOf" srcId="{B7E0A972-2391-44A5-A509-BAD9880B74A2}" destId="{27E9BE49-19C2-4C44-81B5-C25AF6DC12E5}" srcOrd="1" destOrd="0" presId="urn:microsoft.com/office/officeart/2018/2/layout/IconVerticalSolidList"/>
    <dgm:cxn modelId="{91EE5740-AA74-AA47-B941-48BE37E7C8BE}" type="presParOf" srcId="{B7E0A972-2391-44A5-A509-BAD9880B74A2}" destId="{ABF06D57-C006-41C5-91AD-EC2E8243FFDB}" srcOrd="2" destOrd="0" presId="urn:microsoft.com/office/officeart/2018/2/layout/IconVerticalSolidList"/>
    <dgm:cxn modelId="{A7B52C20-2EAC-8344-A18A-32DF666B111B}" type="presParOf" srcId="{B7E0A972-2391-44A5-A509-BAD9880B74A2}" destId="{6C8B079A-3589-4404-A023-EBCB6718A1E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A5B5DC-900A-4D1E-857B-13F2761D4F6A}" type="doc">
      <dgm:prSet loTypeId="urn:microsoft.com/office/officeart/2005/8/layout/vList5" loCatId="list" qsTypeId="urn:microsoft.com/office/officeart/2005/8/quickstyle/simple2" qsCatId="simple" csTypeId="urn:microsoft.com/office/officeart/2005/8/colors/accent1_2" csCatId="accent1"/>
      <dgm:spPr/>
      <dgm:t>
        <a:bodyPr/>
        <a:lstStyle/>
        <a:p>
          <a:endParaRPr lang="en-US"/>
        </a:p>
      </dgm:t>
    </dgm:pt>
    <dgm:pt modelId="{5EEED821-9963-4F0E-9A08-B605F8272713}">
      <dgm:prSet/>
      <dgm:spPr/>
      <dgm:t>
        <a:bodyPr/>
        <a:lstStyle/>
        <a:p>
          <a:r>
            <a:rPr lang="en-US" dirty="0"/>
            <a:t>Stigma and mistrust of the health system due to racism and discrimination</a:t>
          </a:r>
        </a:p>
      </dgm:t>
    </dgm:pt>
    <dgm:pt modelId="{06569031-08F0-4272-BD6B-E853BC1348A2}" type="parTrans" cxnId="{326A8A03-AE6F-42BD-90C5-83F8D0C468EF}">
      <dgm:prSet/>
      <dgm:spPr/>
      <dgm:t>
        <a:bodyPr/>
        <a:lstStyle/>
        <a:p>
          <a:endParaRPr lang="en-US"/>
        </a:p>
      </dgm:t>
    </dgm:pt>
    <dgm:pt modelId="{B2CEB2C6-EDFB-4036-8F74-64A16A1BC2E0}" type="sibTrans" cxnId="{326A8A03-AE6F-42BD-90C5-83F8D0C468EF}">
      <dgm:prSet/>
      <dgm:spPr/>
      <dgm:t>
        <a:bodyPr/>
        <a:lstStyle/>
        <a:p>
          <a:endParaRPr lang="en-US"/>
        </a:p>
      </dgm:t>
    </dgm:pt>
    <dgm:pt modelId="{CF6B7B64-8F6F-48EB-9F58-B16889745BC6}">
      <dgm:prSet/>
      <dgm:spPr/>
      <dgm:t>
        <a:bodyPr/>
        <a:lstStyle/>
        <a:p>
          <a:r>
            <a:rPr lang="en-US"/>
            <a:t>Lack of transport</a:t>
          </a:r>
        </a:p>
      </dgm:t>
    </dgm:pt>
    <dgm:pt modelId="{65FC03FE-846C-42D3-8719-9F7288613A77}" type="parTrans" cxnId="{CCDE4F26-4BFA-4B07-947A-D7E731E1A55A}">
      <dgm:prSet/>
      <dgm:spPr/>
      <dgm:t>
        <a:bodyPr/>
        <a:lstStyle/>
        <a:p>
          <a:endParaRPr lang="en-US"/>
        </a:p>
      </dgm:t>
    </dgm:pt>
    <dgm:pt modelId="{AAAEC130-5503-41F4-9480-22254E309E29}" type="sibTrans" cxnId="{CCDE4F26-4BFA-4B07-947A-D7E731E1A55A}">
      <dgm:prSet/>
      <dgm:spPr/>
      <dgm:t>
        <a:bodyPr/>
        <a:lstStyle/>
        <a:p>
          <a:endParaRPr lang="en-US"/>
        </a:p>
      </dgm:t>
    </dgm:pt>
    <dgm:pt modelId="{F827CE02-0B37-40E5-9A11-9821C5C8B5AC}">
      <dgm:prSet/>
      <dgm:spPr/>
      <dgm:t>
        <a:bodyPr/>
        <a:lstStyle/>
        <a:p>
          <a:r>
            <a:rPr lang="en-US" dirty="0"/>
            <a:t>Other priorities – housing needs, food, substance use, mental health </a:t>
          </a:r>
        </a:p>
      </dgm:t>
    </dgm:pt>
    <dgm:pt modelId="{D1745BF0-988E-4A59-8D27-D67A2A159543}" type="parTrans" cxnId="{248C98F4-F086-4FFB-A3FF-347643079A8A}">
      <dgm:prSet/>
      <dgm:spPr/>
      <dgm:t>
        <a:bodyPr/>
        <a:lstStyle/>
        <a:p>
          <a:endParaRPr lang="en-US"/>
        </a:p>
      </dgm:t>
    </dgm:pt>
    <dgm:pt modelId="{D3E39DE6-5613-4050-AE13-0AE736588793}" type="sibTrans" cxnId="{248C98F4-F086-4FFB-A3FF-347643079A8A}">
      <dgm:prSet/>
      <dgm:spPr/>
      <dgm:t>
        <a:bodyPr/>
        <a:lstStyle/>
        <a:p>
          <a:endParaRPr lang="en-US"/>
        </a:p>
      </dgm:t>
    </dgm:pt>
    <dgm:pt modelId="{BA66EB6B-ACA0-4232-8F98-F23CB073308A}">
      <dgm:prSet/>
      <dgm:spPr/>
      <dgm:t>
        <a:bodyPr/>
        <a:lstStyle/>
        <a:p>
          <a:r>
            <a:rPr lang="en-US" dirty="0"/>
            <a:t>Fear that their babies may be taken away from them </a:t>
          </a:r>
        </a:p>
      </dgm:t>
    </dgm:pt>
    <dgm:pt modelId="{A5552FBE-639B-4C2C-848E-7D6F2867B860}" type="parTrans" cxnId="{0532EBDD-2D6D-49C0-AA20-8AD0C242FC66}">
      <dgm:prSet/>
      <dgm:spPr/>
      <dgm:t>
        <a:bodyPr/>
        <a:lstStyle/>
        <a:p>
          <a:endParaRPr lang="en-US"/>
        </a:p>
      </dgm:t>
    </dgm:pt>
    <dgm:pt modelId="{743AFCC2-6514-466E-9CC3-7710225BBF42}" type="sibTrans" cxnId="{0532EBDD-2D6D-49C0-AA20-8AD0C242FC66}">
      <dgm:prSet/>
      <dgm:spPr/>
      <dgm:t>
        <a:bodyPr/>
        <a:lstStyle/>
        <a:p>
          <a:endParaRPr lang="en-US"/>
        </a:p>
      </dgm:t>
    </dgm:pt>
    <dgm:pt modelId="{DD76F4E0-01C9-0244-8282-8D70BCC19F88}" type="pres">
      <dgm:prSet presAssocID="{F0A5B5DC-900A-4D1E-857B-13F2761D4F6A}" presName="Name0" presStyleCnt="0">
        <dgm:presLayoutVars>
          <dgm:dir/>
          <dgm:animLvl val="lvl"/>
          <dgm:resizeHandles val="exact"/>
        </dgm:presLayoutVars>
      </dgm:prSet>
      <dgm:spPr/>
    </dgm:pt>
    <dgm:pt modelId="{897433E8-C9C8-374D-86D0-1607C379C0E5}" type="pres">
      <dgm:prSet presAssocID="{5EEED821-9963-4F0E-9A08-B605F8272713}" presName="linNode" presStyleCnt="0"/>
      <dgm:spPr/>
    </dgm:pt>
    <dgm:pt modelId="{D036EA7F-046B-D44E-8AB6-EE717BB47020}" type="pres">
      <dgm:prSet presAssocID="{5EEED821-9963-4F0E-9A08-B605F8272713}" presName="parentText" presStyleLbl="node1" presStyleIdx="0" presStyleCnt="4">
        <dgm:presLayoutVars>
          <dgm:chMax val="1"/>
          <dgm:bulletEnabled val="1"/>
        </dgm:presLayoutVars>
      </dgm:prSet>
      <dgm:spPr/>
    </dgm:pt>
    <dgm:pt modelId="{C625542A-0C11-C94B-946A-5FB28CA6D99F}" type="pres">
      <dgm:prSet presAssocID="{B2CEB2C6-EDFB-4036-8F74-64A16A1BC2E0}" presName="sp" presStyleCnt="0"/>
      <dgm:spPr/>
    </dgm:pt>
    <dgm:pt modelId="{F9175144-8BEF-654A-ADD1-F2223769ECFC}" type="pres">
      <dgm:prSet presAssocID="{CF6B7B64-8F6F-48EB-9F58-B16889745BC6}" presName="linNode" presStyleCnt="0"/>
      <dgm:spPr/>
    </dgm:pt>
    <dgm:pt modelId="{146C24B7-0A41-FE43-A192-3523989AC0F8}" type="pres">
      <dgm:prSet presAssocID="{CF6B7B64-8F6F-48EB-9F58-B16889745BC6}" presName="parentText" presStyleLbl="node1" presStyleIdx="1" presStyleCnt="4">
        <dgm:presLayoutVars>
          <dgm:chMax val="1"/>
          <dgm:bulletEnabled val="1"/>
        </dgm:presLayoutVars>
      </dgm:prSet>
      <dgm:spPr/>
    </dgm:pt>
    <dgm:pt modelId="{4F79CF6B-7FB5-924D-9D1C-B85DF75B8A41}" type="pres">
      <dgm:prSet presAssocID="{AAAEC130-5503-41F4-9480-22254E309E29}" presName="sp" presStyleCnt="0"/>
      <dgm:spPr/>
    </dgm:pt>
    <dgm:pt modelId="{0B39EDEC-1514-354D-BFBA-5A6D250566F4}" type="pres">
      <dgm:prSet presAssocID="{F827CE02-0B37-40E5-9A11-9821C5C8B5AC}" presName="linNode" presStyleCnt="0"/>
      <dgm:spPr/>
    </dgm:pt>
    <dgm:pt modelId="{421DF6AC-B62B-DF44-8BCF-84BBEAC4B627}" type="pres">
      <dgm:prSet presAssocID="{F827CE02-0B37-40E5-9A11-9821C5C8B5AC}" presName="parentText" presStyleLbl="node1" presStyleIdx="2" presStyleCnt="4">
        <dgm:presLayoutVars>
          <dgm:chMax val="1"/>
          <dgm:bulletEnabled val="1"/>
        </dgm:presLayoutVars>
      </dgm:prSet>
      <dgm:spPr/>
    </dgm:pt>
    <dgm:pt modelId="{290CCF9D-9BAC-CD42-A0EC-27DBE0A34F11}" type="pres">
      <dgm:prSet presAssocID="{D3E39DE6-5613-4050-AE13-0AE736588793}" presName="sp" presStyleCnt="0"/>
      <dgm:spPr/>
    </dgm:pt>
    <dgm:pt modelId="{9FB72257-FACF-D44D-BD3A-665F0E21B565}" type="pres">
      <dgm:prSet presAssocID="{BA66EB6B-ACA0-4232-8F98-F23CB073308A}" presName="linNode" presStyleCnt="0"/>
      <dgm:spPr/>
    </dgm:pt>
    <dgm:pt modelId="{647059F8-8C25-D74E-895A-9B5183A79B42}" type="pres">
      <dgm:prSet presAssocID="{BA66EB6B-ACA0-4232-8F98-F23CB073308A}" presName="parentText" presStyleLbl="node1" presStyleIdx="3" presStyleCnt="4">
        <dgm:presLayoutVars>
          <dgm:chMax val="1"/>
          <dgm:bulletEnabled val="1"/>
        </dgm:presLayoutVars>
      </dgm:prSet>
      <dgm:spPr/>
    </dgm:pt>
  </dgm:ptLst>
  <dgm:cxnLst>
    <dgm:cxn modelId="{8B311C02-0B46-A34E-B6F0-28E463E07C4A}" type="presOf" srcId="{F0A5B5DC-900A-4D1E-857B-13F2761D4F6A}" destId="{DD76F4E0-01C9-0244-8282-8D70BCC19F88}" srcOrd="0" destOrd="0" presId="urn:microsoft.com/office/officeart/2005/8/layout/vList5"/>
    <dgm:cxn modelId="{326A8A03-AE6F-42BD-90C5-83F8D0C468EF}" srcId="{F0A5B5DC-900A-4D1E-857B-13F2761D4F6A}" destId="{5EEED821-9963-4F0E-9A08-B605F8272713}" srcOrd="0" destOrd="0" parTransId="{06569031-08F0-4272-BD6B-E853BC1348A2}" sibTransId="{B2CEB2C6-EDFB-4036-8F74-64A16A1BC2E0}"/>
    <dgm:cxn modelId="{B034B915-786E-8E4A-9728-C047ED162ABC}" type="presOf" srcId="{5EEED821-9963-4F0E-9A08-B605F8272713}" destId="{D036EA7F-046B-D44E-8AB6-EE717BB47020}" srcOrd="0" destOrd="0" presId="urn:microsoft.com/office/officeart/2005/8/layout/vList5"/>
    <dgm:cxn modelId="{CCDE4F26-4BFA-4B07-947A-D7E731E1A55A}" srcId="{F0A5B5DC-900A-4D1E-857B-13F2761D4F6A}" destId="{CF6B7B64-8F6F-48EB-9F58-B16889745BC6}" srcOrd="1" destOrd="0" parTransId="{65FC03FE-846C-42D3-8719-9F7288613A77}" sibTransId="{AAAEC130-5503-41F4-9480-22254E309E29}"/>
    <dgm:cxn modelId="{A3140F42-58A1-194B-9B79-58942342E803}" type="presOf" srcId="{F827CE02-0B37-40E5-9A11-9821C5C8B5AC}" destId="{421DF6AC-B62B-DF44-8BCF-84BBEAC4B627}" srcOrd="0" destOrd="0" presId="urn:microsoft.com/office/officeart/2005/8/layout/vList5"/>
    <dgm:cxn modelId="{D3EC1748-DC23-DC41-9D24-300C175C8142}" type="presOf" srcId="{CF6B7B64-8F6F-48EB-9F58-B16889745BC6}" destId="{146C24B7-0A41-FE43-A192-3523989AC0F8}" srcOrd="0" destOrd="0" presId="urn:microsoft.com/office/officeart/2005/8/layout/vList5"/>
    <dgm:cxn modelId="{A276D070-D70F-CA48-9086-A7D7790EAE5B}" type="presOf" srcId="{BA66EB6B-ACA0-4232-8F98-F23CB073308A}" destId="{647059F8-8C25-D74E-895A-9B5183A79B42}" srcOrd="0" destOrd="0" presId="urn:microsoft.com/office/officeart/2005/8/layout/vList5"/>
    <dgm:cxn modelId="{0532EBDD-2D6D-49C0-AA20-8AD0C242FC66}" srcId="{F0A5B5DC-900A-4D1E-857B-13F2761D4F6A}" destId="{BA66EB6B-ACA0-4232-8F98-F23CB073308A}" srcOrd="3" destOrd="0" parTransId="{A5552FBE-639B-4C2C-848E-7D6F2867B860}" sibTransId="{743AFCC2-6514-466E-9CC3-7710225BBF42}"/>
    <dgm:cxn modelId="{248C98F4-F086-4FFB-A3FF-347643079A8A}" srcId="{F0A5B5DC-900A-4D1E-857B-13F2761D4F6A}" destId="{F827CE02-0B37-40E5-9A11-9821C5C8B5AC}" srcOrd="2" destOrd="0" parTransId="{D1745BF0-988E-4A59-8D27-D67A2A159543}" sibTransId="{D3E39DE6-5613-4050-AE13-0AE736588793}"/>
    <dgm:cxn modelId="{1B2BEBBD-2301-5A48-B7D5-E694DB5A41F1}" type="presParOf" srcId="{DD76F4E0-01C9-0244-8282-8D70BCC19F88}" destId="{897433E8-C9C8-374D-86D0-1607C379C0E5}" srcOrd="0" destOrd="0" presId="urn:microsoft.com/office/officeart/2005/8/layout/vList5"/>
    <dgm:cxn modelId="{84441B3B-59E2-8F46-A50C-C3AAADB3E2B8}" type="presParOf" srcId="{897433E8-C9C8-374D-86D0-1607C379C0E5}" destId="{D036EA7F-046B-D44E-8AB6-EE717BB47020}" srcOrd="0" destOrd="0" presId="urn:microsoft.com/office/officeart/2005/8/layout/vList5"/>
    <dgm:cxn modelId="{2E263CA9-C0C9-8340-B64C-5C116D9E3F05}" type="presParOf" srcId="{DD76F4E0-01C9-0244-8282-8D70BCC19F88}" destId="{C625542A-0C11-C94B-946A-5FB28CA6D99F}" srcOrd="1" destOrd="0" presId="urn:microsoft.com/office/officeart/2005/8/layout/vList5"/>
    <dgm:cxn modelId="{667EBB46-A644-7540-8E1E-5D1E23A1A183}" type="presParOf" srcId="{DD76F4E0-01C9-0244-8282-8D70BCC19F88}" destId="{F9175144-8BEF-654A-ADD1-F2223769ECFC}" srcOrd="2" destOrd="0" presId="urn:microsoft.com/office/officeart/2005/8/layout/vList5"/>
    <dgm:cxn modelId="{1B444758-6973-D741-921F-25B4421FCA5B}" type="presParOf" srcId="{F9175144-8BEF-654A-ADD1-F2223769ECFC}" destId="{146C24B7-0A41-FE43-A192-3523989AC0F8}" srcOrd="0" destOrd="0" presId="urn:microsoft.com/office/officeart/2005/8/layout/vList5"/>
    <dgm:cxn modelId="{6B933917-DD13-AD40-AA6E-27D17F5E2A33}" type="presParOf" srcId="{DD76F4E0-01C9-0244-8282-8D70BCC19F88}" destId="{4F79CF6B-7FB5-924D-9D1C-B85DF75B8A41}" srcOrd="3" destOrd="0" presId="urn:microsoft.com/office/officeart/2005/8/layout/vList5"/>
    <dgm:cxn modelId="{FDB74D7D-A5B7-194E-8FA2-F609D61D7DAD}" type="presParOf" srcId="{DD76F4E0-01C9-0244-8282-8D70BCC19F88}" destId="{0B39EDEC-1514-354D-BFBA-5A6D250566F4}" srcOrd="4" destOrd="0" presId="urn:microsoft.com/office/officeart/2005/8/layout/vList5"/>
    <dgm:cxn modelId="{A4843A2C-ACD0-4F44-885C-1B61E2097915}" type="presParOf" srcId="{0B39EDEC-1514-354D-BFBA-5A6D250566F4}" destId="{421DF6AC-B62B-DF44-8BCF-84BBEAC4B627}" srcOrd="0" destOrd="0" presId="urn:microsoft.com/office/officeart/2005/8/layout/vList5"/>
    <dgm:cxn modelId="{11578E12-E006-3847-BDFD-766AEEB8A336}" type="presParOf" srcId="{DD76F4E0-01C9-0244-8282-8D70BCC19F88}" destId="{290CCF9D-9BAC-CD42-A0EC-27DBE0A34F11}" srcOrd="5" destOrd="0" presId="urn:microsoft.com/office/officeart/2005/8/layout/vList5"/>
    <dgm:cxn modelId="{991ECEA0-D8C1-FC41-89A6-D0C134DA492A}" type="presParOf" srcId="{DD76F4E0-01C9-0244-8282-8D70BCC19F88}" destId="{9FB72257-FACF-D44D-BD3A-665F0E21B565}" srcOrd="6" destOrd="0" presId="urn:microsoft.com/office/officeart/2005/8/layout/vList5"/>
    <dgm:cxn modelId="{57F1E1CD-468E-A542-A87F-099B285BE53B}" type="presParOf" srcId="{9FB72257-FACF-D44D-BD3A-665F0E21B565}" destId="{647059F8-8C25-D74E-895A-9B5183A79B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FEC22-2B87-8341-8512-1CBF87FD78D5}">
      <dsp:nvSpPr>
        <dsp:cNvPr id="0" name=""/>
        <dsp:cNvSpPr/>
      </dsp:nvSpPr>
      <dsp:spPr>
        <a:xfrm>
          <a:off x="1234" y="399434"/>
          <a:ext cx="4332363" cy="2751050"/>
        </a:xfrm>
        <a:prstGeom prst="roundRect">
          <a:avLst>
            <a:gd name="adj" fmla="val 10000"/>
          </a:avLst>
        </a:prstGeom>
        <a:solidFill>
          <a:schemeClr val="accent1">
            <a:hueOff val="0"/>
            <a:satOff val="0"/>
            <a:lumOff val="0"/>
            <a:alphaOff val="0"/>
          </a:schemeClr>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a:schemeClr val="lt1"/>
        </a:fontRef>
      </dsp:style>
    </dsp:sp>
    <dsp:sp modelId="{E845E02E-687F-8048-966A-361EE4889BDF}">
      <dsp:nvSpPr>
        <dsp:cNvPr id="0" name=""/>
        <dsp:cNvSpPr/>
      </dsp:nvSpPr>
      <dsp:spPr>
        <a:xfrm>
          <a:off x="482608" y="856739"/>
          <a:ext cx="4332363" cy="2751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Through intimate/sexual contact (oral/vaginal/anal)</a:t>
          </a:r>
        </a:p>
      </dsp:txBody>
      <dsp:txXfrm>
        <a:off x="563184" y="937315"/>
        <a:ext cx="4171211" cy="2589898"/>
      </dsp:txXfrm>
    </dsp:sp>
    <dsp:sp modelId="{58669E14-5C5B-2340-8675-ADFCCD41248E}">
      <dsp:nvSpPr>
        <dsp:cNvPr id="0" name=""/>
        <dsp:cNvSpPr/>
      </dsp:nvSpPr>
      <dsp:spPr>
        <a:xfrm>
          <a:off x="5296345" y="399434"/>
          <a:ext cx="4332363" cy="2751050"/>
        </a:xfrm>
        <a:prstGeom prst="roundRect">
          <a:avLst>
            <a:gd name="adj" fmla="val 10000"/>
          </a:avLst>
        </a:prstGeom>
        <a:solidFill>
          <a:schemeClr val="accent1">
            <a:hueOff val="0"/>
            <a:satOff val="0"/>
            <a:lumOff val="0"/>
            <a:alphaOff val="0"/>
          </a:schemeClr>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a:schemeClr val="lt1"/>
        </a:fontRef>
      </dsp:style>
    </dsp:sp>
    <dsp:sp modelId="{1BF05E44-3B36-C844-9419-8A6000D6C0FA}">
      <dsp:nvSpPr>
        <dsp:cNvPr id="0" name=""/>
        <dsp:cNvSpPr/>
      </dsp:nvSpPr>
      <dsp:spPr>
        <a:xfrm>
          <a:off x="5777719" y="856739"/>
          <a:ext cx="4332363" cy="2751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From pregnant woman to child during pregnancy</a:t>
          </a:r>
        </a:p>
      </dsp:txBody>
      <dsp:txXfrm>
        <a:off x="5858295" y="937315"/>
        <a:ext cx="4171211" cy="2589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F980E-2CC4-1C45-8950-5D54982C5840}">
      <dsp:nvSpPr>
        <dsp:cNvPr id="0" name=""/>
        <dsp:cNvSpPr/>
      </dsp:nvSpPr>
      <dsp:spPr>
        <a:xfrm>
          <a:off x="0" y="0"/>
          <a:ext cx="1011078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70AFF-8632-104F-B4D6-2CD91E561055}">
      <dsp:nvSpPr>
        <dsp:cNvPr id="0" name=""/>
        <dsp:cNvSpPr/>
      </dsp:nvSpPr>
      <dsp:spPr>
        <a:xfrm>
          <a:off x="0" y="0"/>
          <a:ext cx="2022157" cy="4006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For the person who is infected:</a:t>
          </a:r>
        </a:p>
      </dsp:txBody>
      <dsp:txXfrm>
        <a:off x="0" y="0"/>
        <a:ext cx="2022157" cy="4006850"/>
      </dsp:txXfrm>
    </dsp:sp>
    <dsp:sp modelId="{908DD327-E4CB-664C-9821-E018B8A28858}">
      <dsp:nvSpPr>
        <dsp:cNvPr id="0" name=""/>
        <dsp:cNvSpPr/>
      </dsp:nvSpPr>
      <dsp:spPr>
        <a:xfrm>
          <a:off x="2173819" y="47102"/>
          <a:ext cx="7936967" cy="94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Can get sores on the genitals (30% do not)</a:t>
          </a:r>
        </a:p>
      </dsp:txBody>
      <dsp:txXfrm>
        <a:off x="2173819" y="47102"/>
        <a:ext cx="7936967" cy="942040"/>
      </dsp:txXfrm>
    </dsp:sp>
    <dsp:sp modelId="{1666A019-12A7-0D45-8A9D-8988ADA04F91}">
      <dsp:nvSpPr>
        <dsp:cNvPr id="0" name=""/>
        <dsp:cNvSpPr/>
      </dsp:nvSpPr>
      <dsp:spPr>
        <a:xfrm>
          <a:off x="2022157" y="989142"/>
          <a:ext cx="808862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3864A4-33E5-6247-B1A7-DFD7388A10E6}">
      <dsp:nvSpPr>
        <dsp:cNvPr id="0" name=""/>
        <dsp:cNvSpPr/>
      </dsp:nvSpPr>
      <dsp:spPr>
        <a:xfrm>
          <a:off x="2173819" y="1036244"/>
          <a:ext cx="7936967" cy="94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If not treated, can go on to get rash, swollen lymph glands</a:t>
          </a:r>
        </a:p>
      </dsp:txBody>
      <dsp:txXfrm>
        <a:off x="2173819" y="1036244"/>
        <a:ext cx="7936967" cy="942040"/>
      </dsp:txXfrm>
    </dsp:sp>
    <dsp:sp modelId="{C1ACA902-09EC-754A-BC7B-D0047A3FEC5B}">
      <dsp:nvSpPr>
        <dsp:cNvPr id="0" name=""/>
        <dsp:cNvSpPr/>
      </dsp:nvSpPr>
      <dsp:spPr>
        <a:xfrm>
          <a:off x="2022157" y="1978284"/>
          <a:ext cx="808862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094AB5-46F3-7643-8A0A-71CD0D38301F}">
      <dsp:nvSpPr>
        <dsp:cNvPr id="0" name=""/>
        <dsp:cNvSpPr/>
      </dsp:nvSpPr>
      <dsp:spPr>
        <a:xfrm>
          <a:off x="2173819" y="2025386"/>
          <a:ext cx="7936967" cy="94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Can also cause strokes, loss of vision, etc</a:t>
          </a:r>
        </a:p>
      </dsp:txBody>
      <dsp:txXfrm>
        <a:off x="2173819" y="2025386"/>
        <a:ext cx="7936967" cy="942040"/>
      </dsp:txXfrm>
    </dsp:sp>
    <dsp:sp modelId="{16BFFFE3-A595-CE4A-914B-E5FD589E110F}">
      <dsp:nvSpPr>
        <dsp:cNvPr id="0" name=""/>
        <dsp:cNvSpPr/>
      </dsp:nvSpPr>
      <dsp:spPr>
        <a:xfrm>
          <a:off x="2022157" y="2967426"/>
          <a:ext cx="808862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80A8F6-B887-6443-876E-98B7C1CF12B7}">
      <dsp:nvSpPr>
        <dsp:cNvPr id="0" name=""/>
        <dsp:cNvSpPr/>
      </dsp:nvSpPr>
      <dsp:spPr>
        <a:xfrm>
          <a:off x="2173819" y="3014528"/>
          <a:ext cx="7936967" cy="94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Later in life, can develop memory changes and/or trouble walking</a:t>
          </a:r>
        </a:p>
      </dsp:txBody>
      <dsp:txXfrm>
        <a:off x="2173819" y="3014528"/>
        <a:ext cx="7936967" cy="942040"/>
      </dsp:txXfrm>
    </dsp:sp>
    <dsp:sp modelId="{85CA73C3-1343-C543-B1F0-9489886F3685}">
      <dsp:nvSpPr>
        <dsp:cNvPr id="0" name=""/>
        <dsp:cNvSpPr/>
      </dsp:nvSpPr>
      <dsp:spPr>
        <a:xfrm>
          <a:off x="2022157" y="3956568"/>
          <a:ext cx="8088629"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AE768-E75D-45F8-8CEA-A2297EB6C099}">
      <dsp:nvSpPr>
        <dsp:cNvPr id="0" name=""/>
        <dsp:cNvSpPr/>
      </dsp:nvSpPr>
      <dsp:spPr>
        <a:xfrm>
          <a:off x="0" y="651"/>
          <a:ext cx="4876800" cy="15236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4E8EF-716E-498C-8C2F-DF686CB72828}">
      <dsp:nvSpPr>
        <dsp:cNvPr id="0" name=""/>
        <dsp:cNvSpPr/>
      </dsp:nvSpPr>
      <dsp:spPr>
        <a:xfrm>
          <a:off x="460897" y="343467"/>
          <a:ext cx="837995" cy="8379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405124-A169-40F1-B0EF-7F6BD46F1F21}">
      <dsp:nvSpPr>
        <dsp:cNvPr id="0" name=""/>
        <dsp:cNvSpPr/>
      </dsp:nvSpPr>
      <dsp:spPr>
        <a:xfrm>
          <a:off x="1759790" y="651"/>
          <a:ext cx="3117009"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anchor="ctr" anchorCtr="0">
          <a:noAutofit/>
        </a:bodyPr>
        <a:lstStyle/>
        <a:p>
          <a:pPr marL="0" lvl="0" indent="0" algn="l" defTabSz="666750">
            <a:lnSpc>
              <a:spcPct val="100000"/>
            </a:lnSpc>
            <a:spcBef>
              <a:spcPct val="0"/>
            </a:spcBef>
            <a:spcAft>
              <a:spcPct val="35000"/>
            </a:spcAft>
            <a:buNone/>
          </a:pPr>
          <a:r>
            <a:rPr lang="en-US" sz="1500" kern="1200" dirty="0"/>
            <a:t>Usually with a blood test (lab will then do 2-3 tests to confirm syphilis)</a:t>
          </a:r>
        </a:p>
      </dsp:txBody>
      <dsp:txXfrm>
        <a:off x="1759790" y="651"/>
        <a:ext cx="3117009" cy="1523627"/>
      </dsp:txXfrm>
    </dsp:sp>
    <dsp:sp modelId="{61FAE233-0445-4FF4-AD13-E95066477537}">
      <dsp:nvSpPr>
        <dsp:cNvPr id="0" name=""/>
        <dsp:cNvSpPr/>
      </dsp:nvSpPr>
      <dsp:spPr>
        <a:xfrm>
          <a:off x="0" y="1905186"/>
          <a:ext cx="4876800" cy="15236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D723E-6CDD-406E-8799-816F6C675988}">
      <dsp:nvSpPr>
        <dsp:cNvPr id="0" name=""/>
        <dsp:cNvSpPr/>
      </dsp:nvSpPr>
      <dsp:spPr>
        <a:xfrm>
          <a:off x="460897" y="2248002"/>
          <a:ext cx="837995" cy="8379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D805DB-F921-48F0-AFC0-82BDBC1A8BD8}">
      <dsp:nvSpPr>
        <dsp:cNvPr id="0" name=""/>
        <dsp:cNvSpPr/>
      </dsp:nvSpPr>
      <dsp:spPr>
        <a:xfrm>
          <a:off x="1759790" y="1905186"/>
          <a:ext cx="3117009"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anchor="ctr" anchorCtr="0">
          <a:noAutofit/>
        </a:bodyPr>
        <a:lstStyle/>
        <a:p>
          <a:pPr marL="0" lvl="0" indent="0" algn="l" defTabSz="666750">
            <a:lnSpc>
              <a:spcPct val="100000"/>
            </a:lnSpc>
            <a:spcBef>
              <a:spcPct val="0"/>
            </a:spcBef>
            <a:spcAft>
              <a:spcPct val="35000"/>
            </a:spcAft>
            <a:buNone/>
          </a:pPr>
          <a:r>
            <a:rPr lang="en-US" sz="1500" kern="1200" dirty="0"/>
            <a:t>This usually means that the blood is collected then the person returns 7-10 days later if positive for treatment</a:t>
          </a:r>
        </a:p>
      </dsp:txBody>
      <dsp:txXfrm>
        <a:off x="1759790" y="1905186"/>
        <a:ext cx="3117009" cy="1523627"/>
      </dsp:txXfrm>
    </dsp:sp>
    <dsp:sp modelId="{C23E14CB-34DE-4CCC-8114-506043614AA5}">
      <dsp:nvSpPr>
        <dsp:cNvPr id="0" name=""/>
        <dsp:cNvSpPr/>
      </dsp:nvSpPr>
      <dsp:spPr>
        <a:xfrm>
          <a:off x="0" y="3809720"/>
          <a:ext cx="4876800" cy="15236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9BE49-19C2-4C44-81B5-C25AF6DC12E5}">
      <dsp:nvSpPr>
        <dsp:cNvPr id="0" name=""/>
        <dsp:cNvSpPr/>
      </dsp:nvSpPr>
      <dsp:spPr>
        <a:xfrm>
          <a:off x="460897" y="4152537"/>
          <a:ext cx="837995" cy="8379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8B079A-3589-4404-A023-EBCB6718A1EC}">
      <dsp:nvSpPr>
        <dsp:cNvPr id="0" name=""/>
        <dsp:cNvSpPr/>
      </dsp:nvSpPr>
      <dsp:spPr>
        <a:xfrm>
          <a:off x="1759790" y="3809720"/>
          <a:ext cx="3117009" cy="1523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51" tIns="161251" rIns="161251" bIns="161251" numCol="1" spcCol="1270" anchor="ctr" anchorCtr="0">
          <a:noAutofit/>
        </a:bodyPr>
        <a:lstStyle/>
        <a:p>
          <a:pPr marL="0" lvl="0" indent="0" algn="l" defTabSz="666750">
            <a:lnSpc>
              <a:spcPct val="100000"/>
            </a:lnSpc>
            <a:spcBef>
              <a:spcPct val="0"/>
            </a:spcBef>
            <a:spcAft>
              <a:spcPct val="35000"/>
            </a:spcAft>
            <a:buNone/>
          </a:pPr>
          <a:r>
            <a:rPr lang="en-US" sz="1500" kern="1200"/>
            <a:t>Since syphilis and other sexually transmitted and blood borne infections go together, we usually do tests for HIV, gonorrhea and chlamydia at the same time</a:t>
          </a:r>
        </a:p>
      </dsp:txBody>
      <dsp:txXfrm>
        <a:off x="1759790" y="3809720"/>
        <a:ext cx="3117009" cy="1523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6EA7F-046B-D44E-8AB6-EE717BB47020}">
      <dsp:nvSpPr>
        <dsp:cNvPr id="0" name=""/>
        <dsp:cNvSpPr/>
      </dsp:nvSpPr>
      <dsp:spPr>
        <a:xfrm>
          <a:off x="3235621" y="2005"/>
          <a:ext cx="3640074" cy="964629"/>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Stigma and mistrust of the health system due to racism and discrimination</a:t>
          </a:r>
        </a:p>
      </dsp:txBody>
      <dsp:txXfrm>
        <a:off x="3282710" y="49094"/>
        <a:ext cx="3545896" cy="870451"/>
      </dsp:txXfrm>
    </dsp:sp>
    <dsp:sp modelId="{146C24B7-0A41-FE43-A192-3523989AC0F8}">
      <dsp:nvSpPr>
        <dsp:cNvPr id="0" name=""/>
        <dsp:cNvSpPr/>
      </dsp:nvSpPr>
      <dsp:spPr>
        <a:xfrm>
          <a:off x="3235621" y="1014866"/>
          <a:ext cx="3640074" cy="964629"/>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Lack of transport</a:t>
          </a:r>
        </a:p>
      </dsp:txBody>
      <dsp:txXfrm>
        <a:off x="3282710" y="1061955"/>
        <a:ext cx="3545896" cy="870451"/>
      </dsp:txXfrm>
    </dsp:sp>
    <dsp:sp modelId="{421DF6AC-B62B-DF44-8BCF-84BBEAC4B627}">
      <dsp:nvSpPr>
        <dsp:cNvPr id="0" name=""/>
        <dsp:cNvSpPr/>
      </dsp:nvSpPr>
      <dsp:spPr>
        <a:xfrm>
          <a:off x="3235621" y="2027727"/>
          <a:ext cx="3640074" cy="964629"/>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Other priorities – housing needs, food, substance use, mental health </a:t>
          </a:r>
        </a:p>
      </dsp:txBody>
      <dsp:txXfrm>
        <a:off x="3282710" y="2074816"/>
        <a:ext cx="3545896" cy="870451"/>
      </dsp:txXfrm>
    </dsp:sp>
    <dsp:sp modelId="{647059F8-8C25-D74E-895A-9B5183A79B42}">
      <dsp:nvSpPr>
        <dsp:cNvPr id="0" name=""/>
        <dsp:cNvSpPr/>
      </dsp:nvSpPr>
      <dsp:spPr>
        <a:xfrm>
          <a:off x="3235621" y="3040588"/>
          <a:ext cx="3640074" cy="964629"/>
        </a:xfrm>
        <a:prstGeom prst="roundRect">
          <a:avLst/>
        </a:prstGeom>
        <a:solidFill>
          <a:schemeClr val="accent1">
            <a:hueOff val="0"/>
            <a:satOff val="0"/>
            <a:lumOff val="0"/>
            <a:alphaOff val="0"/>
          </a:schemeClr>
        </a:solidFill>
        <a:ln w="508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Fear that their babies may be taken away from them </a:t>
          </a:r>
        </a:p>
      </dsp:txBody>
      <dsp:txXfrm>
        <a:off x="3282710" y="3087677"/>
        <a:ext cx="3545896" cy="8704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043A2-0EE0-7E43-9F41-243E592B1DAB}" type="datetimeFigureOut">
              <a:rPr lang="en-US" smtClean="0"/>
              <a:t>6/18/25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BB2EB-CF8A-CD44-8714-3D3FC4246928}" type="slidenum">
              <a:rPr lang="en-US" smtClean="0"/>
              <a:t>‹#›</a:t>
            </a:fld>
            <a:endParaRPr lang="en-US"/>
          </a:p>
        </p:txBody>
      </p:sp>
    </p:spTree>
    <p:extLst>
      <p:ext uri="{BB962C8B-B14F-4D97-AF65-F5344CB8AC3E}">
        <p14:creationId xmlns:p14="http://schemas.microsoft.com/office/powerpoint/2010/main" val="304241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BB2EB-CF8A-CD44-8714-3D3FC4246928}" type="slidenum">
              <a:rPr lang="en-US" smtClean="0"/>
              <a:t>1</a:t>
            </a:fld>
            <a:endParaRPr lang="en-US"/>
          </a:p>
        </p:txBody>
      </p:sp>
    </p:spTree>
    <p:extLst>
      <p:ext uri="{BB962C8B-B14F-4D97-AF65-F5344CB8AC3E}">
        <p14:creationId xmlns:p14="http://schemas.microsoft.com/office/powerpoint/2010/main" val="2315834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Copyright </a:t>
            </a:r>
            <a:r>
              <a:rPr lang="en-US" b="1"/>
              <a:t>PresentationGO.com</a:t>
            </a:r>
            <a:r>
              <a:rPr lang="en-US"/>
              <a:t> – The free PowerPoint and Google Slides template library</a:t>
            </a:r>
            <a:endParaRPr/>
          </a:p>
        </p:txBody>
      </p:sp>
      <p:sp>
        <p:nvSpPr>
          <p:cNvPr id="49" name="Google Shape;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79589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BB2EB-CF8A-CD44-8714-3D3FC4246928}" type="slidenum">
              <a:rPr lang="en-US" smtClean="0"/>
              <a:t>19</a:t>
            </a:fld>
            <a:endParaRPr lang="en-US"/>
          </a:p>
        </p:txBody>
      </p:sp>
    </p:spTree>
    <p:extLst>
      <p:ext uri="{BB962C8B-B14F-4D97-AF65-F5344CB8AC3E}">
        <p14:creationId xmlns:p14="http://schemas.microsoft.com/office/powerpoint/2010/main" val="225987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Spirochete</a:t>
            </a:r>
            <a:r>
              <a:rPr lang="en-US" baseline="0" dirty="0"/>
              <a:t> penetrates intact mucous membrane or </a:t>
            </a:r>
            <a:r>
              <a:rPr lang="en-US" baseline="0" dirty="0" err="1"/>
              <a:t>microabrasions</a:t>
            </a:r>
            <a:r>
              <a:rPr lang="en-US" baseline="0" dirty="0"/>
              <a:t> of skin and replicates, resulting in the formation 21 days later of a local, indurated, firm, painless ulcer known as chancre.  The chancre is highly infectious.  A few weeks to months later the chancre will resolve, even without treatment.</a:t>
            </a:r>
          </a:p>
          <a:p>
            <a:endParaRPr lang="en-US" baseline="0" dirty="0"/>
          </a:p>
          <a:p>
            <a:r>
              <a:rPr lang="en-US" baseline="0" dirty="0"/>
              <a:t>During the initial few months the treponeme disseminates </a:t>
            </a:r>
            <a:r>
              <a:rPr lang="en-US" baseline="0" dirty="0" err="1"/>
              <a:t>hematogenously</a:t>
            </a:r>
            <a:r>
              <a:rPr lang="en-US" baseline="0" dirty="0"/>
              <a:t> throughout the body.  At around 8-12 weeks following initial infection, florid host immunologic response develops with florid clinical manifestations resulting.  These typically include a disseminated rash, generalized lymphadenopathy, multiple skin lesions (chancres, mucous patches, condyloma </a:t>
            </a:r>
            <a:r>
              <a:rPr lang="en-US" baseline="0" dirty="0" err="1"/>
              <a:t>lata</a:t>
            </a:r>
            <a:r>
              <a:rPr lang="en-US" baseline="0" dirty="0"/>
              <a:t> (aka flat warts) develop.  The skin lesions are teeming with spirochetes and are infectious.  Other complications of this stage included meningitis, nephritis, hepatitis, ocular disease.  After 2-6 weeks “in bloom” the skin lesions of secondary syphilis subside without treatment and the patient becomes asymptomatic despite persistent, indolent infection with spirochetes.  This is the latent phase.  After years of latency, various “tertiary” manifestations appear.  Pathologically these represent smoldering, </a:t>
            </a:r>
            <a:r>
              <a:rPr lang="en-US" baseline="0" dirty="0" err="1"/>
              <a:t>granulomtous</a:t>
            </a:r>
            <a:r>
              <a:rPr lang="en-US" baseline="0" dirty="0"/>
              <a:t> inflammation around a few spirochetes.  Clinically this manifests as skin lesions called “</a:t>
            </a:r>
            <a:r>
              <a:rPr lang="en-US" baseline="0" dirty="0" err="1"/>
              <a:t>gummas</a:t>
            </a:r>
            <a:r>
              <a:rPr lang="en-US" baseline="0" dirty="0"/>
              <a:t>”, aortic lesion called thoracic aneurysm (cardiovascular syphilis), neurologic lesions called neurosyphilis (General Paresis, </a:t>
            </a:r>
            <a:r>
              <a:rPr lang="en-US" baseline="0" dirty="0" err="1"/>
              <a:t>Tabes</a:t>
            </a:r>
            <a:r>
              <a:rPr lang="en-US" baseline="0" dirty="0"/>
              <a:t> dorsalis, meningovascular syphilis, ocular syphilis, meningitis).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1E9BB2EB-CF8A-CD44-8714-3D3FC4246928}" type="slidenum">
              <a:rPr lang="en-US" smtClean="0"/>
              <a:t>20</a:t>
            </a:fld>
            <a:endParaRPr lang="en-US"/>
          </a:p>
        </p:txBody>
      </p:sp>
    </p:spTree>
    <p:extLst>
      <p:ext uri="{BB962C8B-B14F-4D97-AF65-F5344CB8AC3E}">
        <p14:creationId xmlns:p14="http://schemas.microsoft.com/office/powerpoint/2010/main" val="2874732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C04EB7F-F802-6F44-8EB8-1CCE0EA6609B}"/>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D3BE7E04-DAD1-CE4C-8B45-E61D2B06A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6E97C8A5-A148-9F42-B410-4F2A646760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8E17A5AB-B4F8-6A46-ADFD-DB5781EF039B}" type="slidenum">
              <a:rPr lang="en-US" altLang="en-US" smtClean="0"/>
              <a:pPr/>
              <a:t>24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BB2EB-CF8A-CD44-8714-3D3FC4246928}" type="slidenum">
              <a:rPr lang="en-US" smtClean="0"/>
              <a:t>27</a:t>
            </a:fld>
            <a:endParaRPr lang="en-US"/>
          </a:p>
        </p:txBody>
      </p:sp>
    </p:spTree>
    <p:extLst>
      <p:ext uri="{BB962C8B-B14F-4D97-AF65-F5344CB8AC3E}">
        <p14:creationId xmlns:p14="http://schemas.microsoft.com/office/powerpoint/2010/main" val="171818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BB2EB-CF8A-CD44-8714-3D3FC4246928}" type="slidenum">
              <a:rPr lang="en-US" smtClean="0"/>
              <a:t>29</a:t>
            </a:fld>
            <a:endParaRPr lang="en-US"/>
          </a:p>
        </p:txBody>
      </p:sp>
    </p:spTree>
    <p:extLst>
      <p:ext uri="{BB962C8B-B14F-4D97-AF65-F5344CB8AC3E}">
        <p14:creationId xmlns:p14="http://schemas.microsoft.com/office/powerpoint/2010/main" val="420781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BB2EB-CF8A-CD44-8714-3D3FC4246928}" type="slidenum">
              <a:rPr lang="en-US" smtClean="0"/>
              <a:t>2</a:t>
            </a:fld>
            <a:endParaRPr lang="en-US"/>
          </a:p>
        </p:txBody>
      </p:sp>
    </p:spTree>
    <p:extLst>
      <p:ext uri="{BB962C8B-B14F-4D97-AF65-F5344CB8AC3E}">
        <p14:creationId xmlns:p14="http://schemas.microsoft.com/office/powerpoint/2010/main" val="254820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
        <p:cNvGrpSpPr/>
        <p:nvPr/>
      </p:nvGrpSpPr>
      <p:grpSpPr>
        <a:xfrm>
          <a:off x="0" y="0"/>
          <a:ext cx="0" cy="0"/>
          <a:chOff x="0" y="0"/>
          <a:chExt cx="0" cy="0"/>
        </a:xfrm>
      </p:grpSpPr>
      <p:sp>
        <p:nvSpPr>
          <p:cNvPr id="2425" name="Google Shape;2425;g806ada915c_0_2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6" name="Google Shape;2426;g806ada915c_0_2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995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B60C5-EDF6-6963-3006-C3A42306A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B59F3-F078-ABC3-0337-83FDD8336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4E75DF-4A71-2BBE-2AF7-FB8E228F91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443E9E-B6A0-1089-F5E7-A746A2B6E91B}"/>
              </a:ext>
            </a:extLst>
          </p:cNvPr>
          <p:cNvSpPr>
            <a:spLocks noGrp="1"/>
          </p:cNvSpPr>
          <p:nvPr>
            <p:ph type="sldNum" sz="quarter" idx="5"/>
          </p:nvPr>
        </p:nvSpPr>
        <p:spPr/>
        <p:txBody>
          <a:bodyPr/>
          <a:lstStyle/>
          <a:p>
            <a:fld id="{1E9BB2EB-CF8A-CD44-8714-3D3FC4246928}" type="slidenum">
              <a:rPr lang="en-US" smtClean="0"/>
              <a:t>7</a:t>
            </a:fld>
            <a:endParaRPr lang="en-US"/>
          </a:p>
        </p:txBody>
      </p:sp>
    </p:spTree>
    <p:extLst>
      <p:ext uri="{BB962C8B-B14F-4D97-AF65-F5344CB8AC3E}">
        <p14:creationId xmlns:p14="http://schemas.microsoft.com/office/powerpoint/2010/main" val="68199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0F2A-1D74-024E-F5C0-654D18EEC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16A60-FA32-463D-B178-E3386D720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0213A-A508-B5CD-FE5D-C2739A8E1B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90F50D-53B1-1D69-2AF5-B10EFDF84936}"/>
              </a:ext>
            </a:extLst>
          </p:cNvPr>
          <p:cNvSpPr>
            <a:spLocks noGrp="1"/>
          </p:cNvSpPr>
          <p:nvPr>
            <p:ph type="sldNum" sz="quarter" idx="5"/>
          </p:nvPr>
        </p:nvSpPr>
        <p:spPr/>
        <p:txBody>
          <a:bodyPr/>
          <a:lstStyle/>
          <a:p>
            <a:fld id="{1E9BB2EB-CF8A-CD44-8714-3D3FC4246928}" type="slidenum">
              <a:rPr lang="en-US" smtClean="0"/>
              <a:t>8</a:t>
            </a:fld>
            <a:endParaRPr lang="en-US"/>
          </a:p>
        </p:txBody>
      </p:sp>
    </p:spTree>
    <p:extLst>
      <p:ext uri="{BB962C8B-B14F-4D97-AF65-F5344CB8AC3E}">
        <p14:creationId xmlns:p14="http://schemas.microsoft.com/office/powerpoint/2010/main" val="12961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9BB64-55BA-EC54-990F-2787EEEA4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F8614-D76E-24D0-2748-0528D0013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824A3-6810-D07C-E3F5-DD2FAA6C0D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5AA611-C2F9-B52F-233F-60E5944541BE}"/>
              </a:ext>
            </a:extLst>
          </p:cNvPr>
          <p:cNvSpPr>
            <a:spLocks noGrp="1"/>
          </p:cNvSpPr>
          <p:nvPr>
            <p:ph type="sldNum" sz="quarter" idx="5"/>
          </p:nvPr>
        </p:nvSpPr>
        <p:spPr/>
        <p:txBody>
          <a:bodyPr/>
          <a:lstStyle/>
          <a:p>
            <a:fld id="{1E9BB2EB-CF8A-CD44-8714-3D3FC4246928}" type="slidenum">
              <a:rPr lang="en-US" smtClean="0"/>
              <a:t>9</a:t>
            </a:fld>
            <a:endParaRPr lang="en-US"/>
          </a:p>
        </p:txBody>
      </p:sp>
    </p:spTree>
    <p:extLst>
      <p:ext uri="{BB962C8B-B14F-4D97-AF65-F5344CB8AC3E}">
        <p14:creationId xmlns:p14="http://schemas.microsoft.com/office/powerpoint/2010/main" val="315419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D5E0B-F81F-78F1-BD04-D3718E655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EE29D-24B5-1B8E-E873-B1D1854D4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3DACA-08C7-60A9-7939-63D25FDE3E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41CA38-ECEA-FC77-AB2B-A62A0E8AE742}"/>
              </a:ext>
            </a:extLst>
          </p:cNvPr>
          <p:cNvSpPr>
            <a:spLocks noGrp="1"/>
          </p:cNvSpPr>
          <p:nvPr>
            <p:ph type="sldNum" sz="quarter" idx="5"/>
          </p:nvPr>
        </p:nvSpPr>
        <p:spPr/>
        <p:txBody>
          <a:bodyPr/>
          <a:lstStyle/>
          <a:p>
            <a:fld id="{1E9BB2EB-CF8A-CD44-8714-3D3FC4246928}" type="slidenum">
              <a:rPr lang="en-US" smtClean="0"/>
              <a:t>11</a:t>
            </a:fld>
            <a:endParaRPr lang="en-US"/>
          </a:p>
        </p:txBody>
      </p:sp>
    </p:spTree>
    <p:extLst>
      <p:ext uri="{BB962C8B-B14F-4D97-AF65-F5344CB8AC3E}">
        <p14:creationId xmlns:p14="http://schemas.microsoft.com/office/powerpoint/2010/main" val="354740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BB2EB-CF8A-CD44-8714-3D3FC4246928}" type="slidenum">
              <a:rPr lang="en-US" smtClean="0"/>
              <a:t>12</a:t>
            </a:fld>
            <a:endParaRPr lang="en-US"/>
          </a:p>
        </p:txBody>
      </p:sp>
    </p:spTree>
    <p:extLst>
      <p:ext uri="{BB962C8B-B14F-4D97-AF65-F5344CB8AC3E}">
        <p14:creationId xmlns:p14="http://schemas.microsoft.com/office/powerpoint/2010/main" val="392342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6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100584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828800" y="3913282"/>
            <a:ext cx="78232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828800" y="5396754"/>
            <a:ext cx="78232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rot="16200000">
            <a:off x="-635868" y="4442884"/>
            <a:ext cx="2057400" cy="486833"/>
          </a:xfrm>
        </p:spPr>
        <p:txBody>
          <a:bodyPr lIns="91440" tIns="0" bIns="0" anchor="b" anchorCtr="0"/>
          <a:lstStyle>
            <a:lvl1pPr>
              <a:defRPr sz="1400" b="1">
                <a:solidFill>
                  <a:schemeClr val="bg1">
                    <a:lumMod val="50000"/>
                  </a:schemeClr>
                </a:solidFill>
              </a:defRPr>
            </a:lvl1pPr>
          </a:lstStyle>
          <a:p>
            <a:fld id="{1DA95CD6-4CCA-8E4F-AED6-B72601928997}" type="datetimeFigureOut">
              <a:rPr lang="en-US" smtClean="0"/>
              <a:t>6/18/25</a:t>
            </a:fld>
            <a:endParaRPr lang="en-US"/>
          </a:p>
        </p:txBody>
      </p:sp>
      <p:sp>
        <p:nvSpPr>
          <p:cNvPr id="5" name="Footer Placeholder 4"/>
          <p:cNvSpPr>
            <a:spLocks noGrp="1"/>
          </p:cNvSpPr>
          <p:nvPr>
            <p:ph type="ftr" sz="quarter" idx="11"/>
          </p:nvPr>
        </p:nvSpPr>
        <p:spPr>
          <a:xfrm rot="16200000">
            <a:off x="-132848" y="4442884"/>
            <a:ext cx="2057397" cy="486833"/>
          </a:xfrm>
        </p:spPr>
        <p:txBody>
          <a:bodyPr lIns="91440" tIns="0" bIns="0" anchor="t" anchorCtr="0"/>
          <a:lstStyle>
            <a:lvl1pPr algn="l">
              <a:defRPr b="1">
                <a:solidFill>
                  <a:schemeClr val="bg1">
                    <a:lumMod val="75000"/>
                  </a:schemeClr>
                </a:solidFill>
              </a:defRPr>
            </a:lvl1pPr>
          </a:lstStyle>
          <a:p>
            <a:endParaRPr lang="en-US"/>
          </a:p>
        </p:txBody>
      </p:sp>
    </p:spTree>
    <p:extLst>
      <p:ext uri="{BB962C8B-B14F-4D97-AF65-F5344CB8AC3E}">
        <p14:creationId xmlns:p14="http://schemas.microsoft.com/office/powerpoint/2010/main" val="3874600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304800" y="228600"/>
            <a:ext cx="566928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7136" y="2176272"/>
            <a:ext cx="48768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flipH="1">
            <a:off x="6205967" y="228600"/>
            <a:ext cx="566928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07136" y="3342401"/>
            <a:ext cx="48768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11936" y="6300217"/>
            <a:ext cx="1731264" cy="365125"/>
          </a:xfrm>
        </p:spPr>
        <p:txBody>
          <a:bodyPr/>
          <a:lstStyle/>
          <a:p>
            <a:fld id="{1DA95CD6-4CCA-8E4F-AED6-B72601928997}" type="datetimeFigureOut">
              <a:rPr lang="en-US" smtClean="0"/>
              <a:t>6/18/25</a:t>
            </a:fld>
            <a:endParaRPr lang="en-US"/>
          </a:p>
        </p:txBody>
      </p:sp>
      <p:sp>
        <p:nvSpPr>
          <p:cNvPr id="6" name="Footer Placeholder 5"/>
          <p:cNvSpPr>
            <a:spLocks noGrp="1"/>
          </p:cNvSpPr>
          <p:nvPr>
            <p:ph type="ftr" sz="quarter" idx="11"/>
          </p:nvPr>
        </p:nvSpPr>
        <p:spPr>
          <a:xfrm>
            <a:off x="2743200" y="6300217"/>
            <a:ext cx="3121152" cy="365125"/>
          </a:xfrm>
        </p:spPr>
        <p:txBody>
          <a:bodyPr/>
          <a:lstStyle/>
          <a:p>
            <a:endParaRPr lang="en-US"/>
          </a:p>
        </p:txBody>
      </p:sp>
      <p:sp>
        <p:nvSpPr>
          <p:cNvPr id="7" name="Slide Number Placeholder 6"/>
          <p:cNvSpPr>
            <a:spLocks noGrp="1"/>
          </p:cNvSpPr>
          <p:nvPr>
            <p:ph type="sldNum" sz="quarter" idx="12"/>
          </p:nvPr>
        </p:nvSpPr>
        <p:spPr>
          <a:xfrm>
            <a:off x="402336" y="6300217"/>
            <a:ext cx="597408" cy="365125"/>
          </a:xfrm>
        </p:spPr>
        <p:txBody>
          <a:bodyPr/>
          <a:lstStyle>
            <a:lvl1pPr algn="l">
              <a:defRPr/>
            </a:lvl1pPr>
          </a:lstStyle>
          <a:p>
            <a:fld id="{8DFFE8DD-6149-7049-9EF6-C5DEA61A28AA}" type="slidenum">
              <a:rPr lang="en-US" smtClean="0"/>
              <a:t>‹#›</a:t>
            </a:fld>
            <a:endParaRPr lang="en-US"/>
          </a:p>
        </p:txBody>
      </p:sp>
    </p:spTree>
    <p:extLst>
      <p:ext uri="{BB962C8B-B14F-4D97-AF65-F5344CB8AC3E}">
        <p14:creationId xmlns:p14="http://schemas.microsoft.com/office/powerpoint/2010/main" val="316213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304800" y="4648201"/>
            <a:ext cx="115824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609600" y="4648200"/>
            <a:ext cx="108712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Click to edit Master title style</a:t>
            </a:r>
            <a:endParaRPr/>
          </a:p>
        </p:txBody>
      </p:sp>
      <p:sp>
        <p:nvSpPr>
          <p:cNvPr id="3" name="Date Placeholder 2"/>
          <p:cNvSpPr>
            <a:spLocks noGrp="1"/>
          </p:cNvSpPr>
          <p:nvPr>
            <p:ph type="dt" sz="half" idx="10"/>
          </p:nvPr>
        </p:nvSpPr>
        <p:spPr/>
        <p:txBody>
          <a:bodyPr/>
          <a:lstStyle/>
          <a:p>
            <a:fld id="{1DA95CD6-4CCA-8E4F-AED6-B72601928997}" type="datetimeFigureOut">
              <a:rPr lang="en-US" smtClean="0"/>
              <a:t>6/18/25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FE8DD-6149-7049-9EF6-C5DEA61A28AA}" type="slidenum">
              <a:rPr lang="en-US" smtClean="0"/>
              <a:t>‹#›</a:t>
            </a:fld>
            <a:endParaRPr lang="en-US"/>
          </a:p>
        </p:txBody>
      </p:sp>
      <p:sp>
        <p:nvSpPr>
          <p:cNvPr id="7" name="Text Placeholder 3"/>
          <p:cNvSpPr>
            <a:spLocks noGrp="1"/>
          </p:cNvSpPr>
          <p:nvPr>
            <p:ph type="body" sz="half" idx="2"/>
          </p:nvPr>
        </p:nvSpPr>
        <p:spPr>
          <a:xfrm>
            <a:off x="609600" y="5257799"/>
            <a:ext cx="10875264"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flipH="1">
            <a:off x="304801" y="228600"/>
            <a:ext cx="11570447"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44571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A95CD6-4CCA-8E4F-AED6-B72601928997}" type="datetimeFigureOut">
              <a:rPr lang="en-US" smtClean="0"/>
              <a:t>6/18/25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FE8DD-6149-7049-9EF6-C5DEA61A28AA}" type="slidenum">
              <a:rPr lang="en-US" smtClean="0"/>
              <a:t>‹#›</a:t>
            </a:fld>
            <a:endParaRPr lang="en-US"/>
          </a:p>
        </p:txBody>
      </p:sp>
    </p:spTree>
    <p:extLst>
      <p:ext uri="{BB962C8B-B14F-4D97-AF65-F5344CB8AC3E}">
        <p14:creationId xmlns:p14="http://schemas.microsoft.com/office/powerpoint/2010/main" val="1787836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304800" y="1707776"/>
            <a:ext cx="115824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Snip Diagonal Corner Rectangle 9"/>
          <p:cNvSpPr/>
          <p:nvPr/>
        </p:nvSpPr>
        <p:spPr>
          <a:xfrm flipV="1">
            <a:off x="304800" y="228597"/>
            <a:ext cx="115824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DA95CD6-4CCA-8E4F-AED6-B72601928997}"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FE8DD-6149-7049-9EF6-C5DEA61A28AA}" type="slidenum">
              <a:rPr lang="en-US" smtClean="0"/>
              <a:t>‹#›</a:t>
            </a:fld>
            <a:endParaRPr lang="en-US"/>
          </a:p>
        </p:txBody>
      </p:sp>
    </p:spTree>
    <p:extLst>
      <p:ext uri="{BB962C8B-B14F-4D97-AF65-F5344CB8AC3E}">
        <p14:creationId xmlns:p14="http://schemas.microsoft.com/office/powerpoint/2010/main" val="994686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304800" y="228600"/>
            <a:ext cx="115824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Vertical Title 1"/>
          <p:cNvSpPr>
            <a:spLocks noGrp="1"/>
          </p:cNvSpPr>
          <p:nvPr>
            <p:ph type="title" orient="vert"/>
          </p:nvPr>
        </p:nvSpPr>
        <p:spPr>
          <a:xfrm>
            <a:off x="9956800" y="838201"/>
            <a:ext cx="1625600" cy="5105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39283" y="838201"/>
            <a:ext cx="8409517" cy="51054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DA95CD6-4CCA-8E4F-AED6-B72601928997}"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FE8DD-6149-7049-9EF6-C5DEA61A28AA}" type="slidenum">
              <a:rPr lang="en-US" smtClean="0"/>
              <a:t>‹#›</a:t>
            </a:fld>
            <a:endParaRPr lang="en-US"/>
          </a:p>
        </p:txBody>
      </p:sp>
    </p:spTree>
    <p:extLst>
      <p:ext uri="{BB962C8B-B14F-4D97-AF65-F5344CB8AC3E}">
        <p14:creationId xmlns:p14="http://schemas.microsoft.com/office/powerpoint/2010/main" val="2256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304800" y="1707776"/>
            <a:ext cx="115824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Snip Diagonal Corner Rectangle 9"/>
          <p:cNvSpPr/>
          <p:nvPr/>
        </p:nvSpPr>
        <p:spPr>
          <a:xfrm flipV="1">
            <a:off x="304800" y="228597"/>
            <a:ext cx="115824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DA95CD6-4CCA-8E4F-AED6-B72601928997}" type="datetimeFigureOut">
              <a:rPr lang="en-US" smtClean="0"/>
              <a:t>6/18/25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FE8DD-6149-7049-9EF6-C5DEA61A28AA}" type="slidenum">
              <a:rPr lang="en-US" smtClean="0"/>
              <a:t>‹#›</a:t>
            </a:fld>
            <a:endParaRPr lang="en-US"/>
          </a:p>
        </p:txBody>
      </p:sp>
    </p:spTree>
    <p:extLst>
      <p:ext uri="{BB962C8B-B14F-4D97-AF65-F5344CB8AC3E}">
        <p14:creationId xmlns:p14="http://schemas.microsoft.com/office/powerpoint/2010/main" val="9728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100584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828800" y="3913282"/>
            <a:ext cx="7823200" cy="1470025"/>
          </a:xfrm>
        </p:spPr>
        <p:txBody>
          <a:bodyPr>
            <a:normAutofit/>
          </a:bodyPr>
          <a:lstStyle>
            <a:lvl1pPr algn="r">
              <a:defRPr sz="4600"/>
            </a:lvl1pPr>
          </a:lstStyle>
          <a:p>
            <a:r>
              <a:rPr lang="en-US"/>
              <a:t>Click to edit Master title style</a:t>
            </a:r>
            <a:endParaRPr/>
          </a:p>
        </p:txBody>
      </p:sp>
      <p:sp>
        <p:nvSpPr>
          <p:cNvPr id="3" name="Subtitle 2"/>
          <p:cNvSpPr>
            <a:spLocks noGrp="1"/>
          </p:cNvSpPr>
          <p:nvPr>
            <p:ph type="subTitle" idx="1"/>
          </p:nvPr>
        </p:nvSpPr>
        <p:spPr>
          <a:xfrm>
            <a:off x="1828800" y="5396754"/>
            <a:ext cx="78232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rot="16200000">
            <a:off x="-635868" y="4442884"/>
            <a:ext cx="2057400" cy="486833"/>
          </a:xfrm>
        </p:spPr>
        <p:txBody>
          <a:bodyPr lIns="91440" tIns="0" bIns="0" anchor="b" anchorCtr="0"/>
          <a:lstStyle>
            <a:lvl1pPr>
              <a:defRPr sz="1400" b="1">
                <a:solidFill>
                  <a:schemeClr val="bg1">
                    <a:lumMod val="50000"/>
                  </a:schemeClr>
                </a:solidFill>
              </a:defRPr>
            </a:lvl1pPr>
          </a:lstStyle>
          <a:p>
            <a:fld id="{1DA95CD6-4CCA-8E4F-AED6-B72601928997}" type="datetimeFigureOut">
              <a:rPr lang="en-US" smtClean="0"/>
              <a:t>6/18/25</a:t>
            </a:fld>
            <a:endParaRPr lang="en-US"/>
          </a:p>
        </p:txBody>
      </p:sp>
      <p:sp>
        <p:nvSpPr>
          <p:cNvPr id="5" name="Footer Placeholder 4"/>
          <p:cNvSpPr>
            <a:spLocks noGrp="1"/>
          </p:cNvSpPr>
          <p:nvPr>
            <p:ph type="ftr" sz="quarter" idx="11"/>
          </p:nvPr>
        </p:nvSpPr>
        <p:spPr>
          <a:xfrm rot="16200000">
            <a:off x="-132848" y="4442884"/>
            <a:ext cx="2057397" cy="486833"/>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100584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a:t>Click icon to add picture</a:t>
            </a:r>
            <a:endParaRPr/>
          </a:p>
        </p:txBody>
      </p:sp>
    </p:spTree>
    <p:extLst>
      <p:ext uri="{BB962C8B-B14F-4D97-AF65-F5344CB8AC3E}">
        <p14:creationId xmlns:p14="http://schemas.microsoft.com/office/powerpoint/2010/main" val="121432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2133600" y="2126878"/>
            <a:ext cx="100584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2314807" y="2653553"/>
            <a:ext cx="7827264"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2314807" y="4134881"/>
            <a:ext cx="7827264"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rot="16200000">
            <a:off x="11016254" y="3414184"/>
            <a:ext cx="1828801" cy="486833"/>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10515479" y="3414184"/>
            <a:ext cx="1828800" cy="486833"/>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1DA95CD6-4CCA-8E4F-AED6-B72601928997}" type="datetimeFigureOut">
              <a:rPr lang="en-US" smtClean="0"/>
              <a:t>6/18/25</a:t>
            </a:fld>
            <a:endParaRPr lang="en-US"/>
          </a:p>
        </p:txBody>
      </p:sp>
    </p:spTree>
    <p:extLst>
      <p:ext uri="{BB962C8B-B14F-4D97-AF65-F5344CB8AC3E}">
        <p14:creationId xmlns:p14="http://schemas.microsoft.com/office/powerpoint/2010/main" val="273021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304800" y="1707776"/>
            <a:ext cx="115824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2" name="Snip Diagonal Corner Rectangle 11"/>
          <p:cNvSpPr/>
          <p:nvPr/>
        </p:nvSpPr>
        <p:spPr>
          <a:xfrm flipV="1">
            <a:off x="304800" y="228597"/>
            <a:ext cx="115824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039284" y="295833"/>
            <a:ext cx="10111317" cy="1143000"/>
          </a:xfrm>
        </p:spPr>
        <p:txBody>
          <a:bodyPr/>
          <a:lstStyle/>
          <a:p>
            <a:r>
              <a:rPr lang="en-US"/>
              <a:t>Click to edit Master title style</a:t>
            </a:r>
            <a:endParaRPr/>
          </a:p>
        </p:txBody>
      </p:sp>
      <p:sp>
        <p:nvSpPr>
          <p:cNvPr id="3" name="Content Placeholder 2"/>
          <p:cNvSpPr>
            <a:spLocks noGrp="1"/>
          </p:cNvSpPr>
          <p:nvPr>
            <p:ph sz="half" idx="1"/>
          </p:nvPr>
        </p:nvSpPr>
        <p:spPr>
          <a:xfrm>
            <a:off x="1039281" y="1981201"/>
            <a:ext cx="48768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73801" y="1981201"/>
            <a:ext cx="48768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DA95CD6-4CCA-8E4F-AED6-B72601928997}" type="datetimeFigureOut">
              <a:rPr lang="en-US" smtClean="0"/>
              <a:t>6/18/25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FE8DD-6149-7049-9EF6-C5DEA61A28AA}" type="slidenum">
              <a:rPr lang="en-US" smtClean="0"/>
              <a:t>‹#›</a:t>
            </a:fld>
            <a:endParaRPr lang="en-US"/>
          </a:p>
        </p:txBody>
      </p:sp>
    </p:spTree>
    <p:extLst>
      <p:ext uri="{BB962C8B-B14F-4D97-AF65-F5344CB8AC3E}">
        <p14:creationId xmlns:p14="http://schemas.microsoft.com/office/powerpoint/2010/main" val="239041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304800" y="1707776"/>
            <a:ext cx="115824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3" name="Snip Diagonal Corner Rectangle 12"/>
          <p:cNvSpPr/>
          <p:nvPr/>
        </p:nvSpPr>
        <p:spPr>
          <a:xfrm flipV="1">
            <a:off x="304800" y="228597"/>
            <a:ext cx="115824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039284" y="295833"/>
            <a:ext cx="10111317"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39284" y="1852426"/>
            <a:ext cx="48768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39284" y="2743200"/>
            <a:ext cx="48768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73801" y="1852426"/>
            <a:ext cx="48768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3801" y="2743200"/>
            <a:ext cx="48768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1DA95CD6-4CCA-8E4F-AED6-B72601928997}" type="datetimeFigureOut">
              <a:rPr lang="en-US" smtClean="0"/>
              <a:t>6/18/25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FE8DD-6149-7049-9EF6-C5DEA61A28AA}" type="slidenum">
              <a:rPr lang="en-US" smtClean="0"/>
              <a:t>‹#›</a:t>
            </a:fld>
            <a:endParaRPr lang="en-US"/>
          </a:p>
        </p:txBody>
      </p:sp>
    </p:spTree>
    <p:extLst>
      <p:ext uri="{BB962C8B-B14F-4D97-AF65-F5344CB8AC3E}">
        <p14:creationId xmlns:p14="http://schemas.microsoft.com/office/powerpoint/2010/main" val="411581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304800" y="1707776"/>
            <a:ext cx="115824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Snip Diagonal Corner Rectangle 9"/>
          <p:cNvSpPr/>
          <p:nvPr/>
        </p:nvSpPr>
        <p:spPr>
          <a:xfrm flipV="1">
            <a:off x="304800" y="228597"/>
            <a:ext cx="115824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DA95CD6-4CCA-8E4F-AED6-B72601928997}" type="datetimeFigureOut">
              <a:rPr lang="en-US" smtClean="0"/>
              <a:t>6/18/25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FE8DD-6149-7049-9EF6-C5DEA61A28AA}" type="slidenum">
              <a:rPr lang="en-US" smtClean="0"/>
              <a:t>‹#›</a:t>
            </a:fld>
            <a:endParaRPr lang="en-US"/>
          </a:p>
        </p:txBody>
      </p:sp>
    </p:spTree>
    <p:extLst>
      <p:ext uri="{BB962C8B-B14F-4D97-AF65-F5344CB8AC3E}">
        <p14:creationId xmlns:p14="http://schemas.microsoft.com/office/powerpoint/2010/main" val="79557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304800" y="228600"/>
            <a:ext cx="115824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Date Placeholder 1"/>
          <p:cNvSpPr>
            <a:spLocks noGrp="1"/>
          </p:cNvSpPr>
          <p:nvPr>
            <p:ph type="dt" sz="half" idx="10"/>
          </p:nvPr>
        </p:nvSpPr>
        <p:spPr/>
        <p:txBody>
          <a:bodyPr/>
          <a:lstStyle/>
          <a:p>
            <a:fld id="{1DA95CD6-4CCA-8E4F-AED6-B72601928997}" type="datetimeFigureOut">
              <a:rPr lang="en-US" smtClean="0"/>
              <a:t>6/18/25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FE8DD-6149-7049-9EF6-C5DEA61A28AA}" type="slidenum">
              <a:rPr lang="en-US" smtClean="0"/>
              <a:t>‹#›</a:t>
            </a:fld>
            <a:endParaRPr lang="en-US"/>
          </a:p>
        </p:txBody>
      </p:sp>
    </p:spTree>
    <p:extLst>
      <p:ext uri="{BB962C8B-B14F-4D97-AF65-F5344CB8AC3E}">
        <p14:creationId xmlns:p14="http://schemas.microsoft.com/office/powerpoint/2010/main" val="220180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304800" y="228600"/>
            <a:ext cx="566928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15" name="Snip Diagonal Corner Rectangle 14"/>
          <p:cNvSpPr/>
          <p:nvPr/>
        </p:nvSpPr>
        <p:spPr>
          <a:xfrm flipV="1">
            <a:off x="6197600" y="228600"/>
            <a:ext cx="566928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701040" y="2177303"/>
            <a:ext cx="4876800" cy="1162050"/>
          </a:xfrm>
        </p:spPr>
        <p:txBody>
          <a:bodyPr anchor="b">
            <a:normAutofit/>
          </a:bodyPr>
          <a:lstStyle>
            <a:lvl1pPr algn="l">
              <a:defRPr sz="3000" b="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6593840" y="609600"/>
            <a:ext cx="48768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1040" y="3352800"/>
            <a:ext cx="48768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16000" y="6297707"/>
            <a:ext cx="1727200" cy="365125"/>
          </a:xfrm>
        </p:spPr>
        <p:txBody>
          <a:bodyPr/>
          <a:lstStyle/>
          <a:p>
            <a:fld id="{1DA95CD6-4CCA-8E4F-AED6-B72601928997}" type="datetimeFigureOut">
              <a:rPr lang="en-US" smtClean="0"/>
              <a:t>6/18/25</a:t>
            </a:fld>
            <a:endParaRPr lang="en-US"/>
          </a:p>
        </p:txBody>
      </p:sp>
      <p:sp>
        <p:nvSpPr>
          <p:cNvPr id="6" name="Footer Placeholder 5"/>
          <p:cNvSpPr>
            <a:spLocks noGrp="1"/>
          </p:cNvSpPr>
          <p:nvPr>
            <p:ph type="ftr" sz="quarter" idx="11"/>
          </p:nvPr>
        </p:nvSpPr>
        <p:spPr>
          <a:xfrm>
            <a:off x="2743200" y="6297707"/>
            <a:ext cx="3119717" cy="365125"/>
          </a:xfrm>
        </p:spPr>
        <p:txBody>
          <a:bodyPr/>
          <a:lstStyle/>
          <a:p>
            <a:endParaRPr lang="en-US"/>
          </a:p>
        </p:txBody>
      </p:sp>
      <p:sp>
        <p:nvSpPr>
          <p:cNvPr id="7" name="Slide Number Placeholder 6"/>
          <p:cNvSpPr>
            <a:spLocks noGrp="1"/>
          </p:cNvSpPr>
          <p:nvPr>
            <p:ph type="sldNum" sz="quarter" idx="12"/>
          </p:nvPr>
        </p:nvSpPr>
        <p:spPr>
          <a:xfrm>
            <a:off x="406401" y="6297707"/>
            <a:ext cx="591671" cy="365125"/>
          </a:xfrm>
        </p:spPr>
        <p:txBody>
          <a:bodyPr/>
          <a:lstStyle>
            <a:lvl1pPr algn="l">
              <a:defRPr/>
            </a:lvl1pPr>
          </a:lstStyle>
          <a:p>
            <a:fld id="{8DFFE8DD-6149-7049-9EF6-C5DEA61A28AA}" type="slidenum">
              <a:rPr lang="en-US" smtClean="0"/>
              <a:t>‹#›</a:t>
            </a:fld>
            <a:endParaRPr lang="en-US"/>
          </a:p>
        </p:txBody>
      </p:sp>
    </p:spTree>
    <p:extLst>
      <p:ext uri="{BB962C8B-B14F-4D97-AF65-F5344CB8AC3E}">
        <p14:creationId xmlns:p14="http://schemas.microsoft.com/office/powerpoint/2010/main" val="380364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284" y="295833"/>
            <a:ext cx="10111317" cy="1143000"/>
          </a:xfrm>
          <a:prstGeom prst="rect">
            <a:avLst/>
          </a:prstGeom>
        </p:spPr>
        <p:txBody>
          <a:bodyPr vert="horz" lIns="91440" tIns="45720" rIns="91440" bIns="45720"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1039284" y="1949824"/>
            <a:ext cx="10111317" cy="40072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04800" y="6243919"/>
            <a:ext cx="28448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1DA95CD6-4CCA-8E4F-AED6-B72601928997}" type="datetimeFigureOut">
              <a:rPr lang="en-US" smtClean="0"/>
              <a:t>6/18/25</a:t>
            </a:fld>
            <a:endParaRPr lang="en-US"/>
          </a:p>
        </p:txBody>
      </p:sp>
      <p:sp>
        <p:nvSpPr>
          <p:cNvPr id="5" name="Footer Placeholder 4"/>
          <p:cNvSpPr>
            <a:spLocks noGrp="1"/>
          </p:cNvSpPr>
          <p:nvPr>
            <p:ph type="ftr" sz="quarter" idx="3"/>
          </p:nvPr>
        </p:nvSpPr>
        <p:spPr>
          <a:xfrm>
            <a:off x="7823200" y="6248401"/>
            <a:ext cx="38608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5740400" y="6248401"/>
            <a:ext cx="7112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8DFFE8DD-6149-7049-9EF6-C5DEA61A28AA}" type="slidenum">
              <a:rPr lang="en-US" smtClean="0"/>
              <a:t>‹#›</a:t>
            </a:fld>
            <a:endParaRPr lang="en-US"/>
          </a:p>
        </p:txBody>
      </p:sp>
    </p:spTree>
    <p:extLst>
      <p:ext uri="{BB962C8B-B14F-4D97-AF65-F5344CB8AC3E}">
        <p14:creationId xmlns:p14="http://schemas.microsoft.com/office/powerpoint/2010/main" val="109188321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voices.mysanantonio.com/jackfishman/Beethoven.jp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a/imgres?imgurl=http://blog.pennlive.com/pennsyltucky/2007/10/Columbus.jpg&amp;imgrefurl=http://blog.pennlive.com/pennsyltucky/2007/10/dia_de_la_raza.html&amp;usg=__4N2BGdzUCXm-gyszUWq0nTuVi3A=&amp;h=373&amp;w=300&amp;sz=17&amp;hl=en&amp;start=2&amp;um=1&amp;itbs=1&amp;tbnid=fWsoz8PnXAjLSM:&amp;tbnh=122&amp;tbnw=98&amp;prev=/images%3Fq%3Dchristopher%2Bcolumbus%26um%3D1%26hl%3Den%26tbs%3Disch:1"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1CE7-2EFE-B9AE-1F6A-9C284762703D}"/>
              </a:ext>
            </a:extLst>
          </p:cNvPr>
          <p:cNvSpPr>
            <a:spLocks noGrp="1"/>
          </p:cNvSpPr>
          <p:nvPr>
            <p:ph type="ctrTitle"/>
          </p:nvPr>
        </p:nvSpPr>
        <p:spPr/>
        <p:txBody>
          <a:bodyPr anchor="ctr">
            <a:normAutofit fontScale="90000"/>
          </a:bodyPr>
          <a:lstStyle/>
          <a:p>
            <a:r>
              <a:rPr lang="en-US" b="1" dirty="0"/>
              <a:t>Syphilis 101 </a:t>
            </a:r>
            <a:br>
              <a:rPr lang="en-US" b="1" dirty="0"/>
            </a:br>
            <a:r>
              <a:rPr lang="en-US" b="1" dirty="0"/>
              <a:t>WCHC Talking Series </a:t>
            </a:r>
          </a:p>
        </p:txBody>
      </p:sp>
      <p:sp>
        <p:nvSpPr>
          <p:cNvPr id="3" name="Subtitle 2">
            <a:extLst>
              <a:ext uri="{FF2B5EF4-FFF2-40B4-BE49-F238E27FC236}">
                <a16:creationId xmlns:a16="http://schemas.microsoft.com/office/drawing/2014/main" id="{4BB8389C-50CB-DA30-4E80-2E30D57E796A}"/>
              </a:ext>
            </a:extLst>
          </p:cNvPr>
          <p:cNvSpPr>
            <a:spLocks noGrp="1"/>
          </p:cNvSpPr>
          <p:nvPr>
            <p:ph type="subTitle" idx="1"/>
          </p:nvPr>
        </p:nvSpPr>
        <p:spPr/>
        <p:txBody>
          <a:bodyPr>
            <a:normAutofit fontScale="47500" lnSpcReduction="20000"/>
          </a:bodyPr>
          <a:lstStyle/>
          <a:p>
            <a:pPr>
              <a:lnSpc>
                <a:spcPct val="90000"/>
              </a:lnSpc>
            </a:pPr>
            <a:r>
              <a:rPr lang="en-US" sz="2200"/>
              <a:t>Ameeta Singh, BMBS, MSc, FRCPC</a:t>
            </a:r>
          </a:p>
          <a:p>
            <a:pPr>
              <a:lnSpc>
                <a:spcPct val="90000"/>
              </a:lnSpc>
            </a:pPr>
            <a:r>
              <a:rPr lang="en-US" sz="2200"/>
              <a:t>Infectious Diseases, Department of Medicine, University of Alberta</a:t>
            </a:r>
          </a:p>
          <a:p>
            <a:pPr>
              <a:lnSpc>
                <a:spcPct val="90000"/>
              </a:lnSpc>
            </a:pPr>
            <a:endParaRPr lang="en-US" sz="2200"/>
          </a:p>
          <a:p>
            <a:pPr>
              <a:lnSpc>
                <a:spcPct val="90000"/>
              </a:lnSpc>
            </a:pPr>
            <a:r>
              <a:rPr lang="en-US" sz="2200" b="1"/>
              <a:t>June 18, 2025</a:t>
            </a:r>
          </a:p>
        </p:txBody>
      </p:sp>
      <p:sp>
        <p:nvSpPr>
          <p:cNvPr id="4" name="TextBox 3">
            <a:extLst>
              <a:ext uri="{FF2B5EF4-FFF2-40B4-BE49-F238E27FC236}">
                <a16:creationId xmlns:a16="http://schemas.microsoft.com/office/drawing/2014/main" id="{4E32D560-B1F1-6466-F1E1-82F26ACD49CB}"/>
              </a:ext>
            </a:extLst>
          </p:cNvPr>
          <p:cNvSpPr txBox="1"/>
          <p:nvPr/>
        </p:nvSpPr>
        <p:spPr>
          <a:xfrm>
            <a:off x="1091380" y="6221218"/>
            <a:ext cx="4014817" cy="369332"/>
          </a:xfrm>
          <a:prstGeom prst="rect">
            <a:avLst/>
          </a:prstGeom>
          <a:noFill/>
        </p:spPr>
        <p:txBody>
          <a:bodyPr wrap="none" rtlCol="0">
            <a:spAutoFit/>
          </a:bodyPr>
          <a:lstStyle/>
          <a:p>
            <a:r>
              <a:rPr lang="en-US" dirty="0">
                <a:solidFill>
                  <a:schemeClr val="bg1"/>
                </a:solidFill>
              </a:rPr>
              <a:t>WARNING: GRAPHIC CLINICAL IMAGES</a:t>
            </a:r>
          </a:p>
        </p:txBody>
      </p:sp>
    </p:spTree>
    <p:extLst>
      <p:ext uri="{BB962C8B-B14F-4D97-AF65-F5344CB8AC3E}">
        <p14:creationId xmlns:p14="http://schemas.microsoft.com/office/powerpoint/2010/main" val="283061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6818-6B84-4D79-F79D-76E324748F4B}"/>
              </a:ext>
            </a:extLst>
          </p:cNvPr>
          <p:cNvSpPr>
            <a:spLocks noGrp="1"/>
          </p:cNvSpPr>
          <p:nvPr>
            <p:ph type="title"/>
          </p:nvPr>
        </p:nvSpPr>
        <p:spPr/>
        <p:txBody>
          <a:bodyPr/>
          <a:lstStyle/>
          <a:p>
            <a:r>
              <a:rPr lang="en-US" dirty="0"/>
              <a:t>Congenital syphilis cases in Canada</a:t>
            </a:r>
          </a:p>
        </p:txBody>
      </p:sp>
      <p:sp>
        <p:nvSpPr>
          <p:cNvPr id="4" name="Text Placeholder 3">
            <a:extLst>
              <a:ext uri="{FF2B5EF4-FFF2-40B4-BE49-F238E27FC236}">
                <a16:creationId xmlns:a16="http://schemas.microsoft.com/office/drawing/2014/main" id="{5070C2D9-5E27-0095-C456-E363371E6335}"/>
              </a:ext>
            </a:extLst>
          </p:cNvPr>
          <p:cNvSpPr>
            <a:spLocks noGrp="1"/>
          </p:cNvSpPr>
          <p:nvPr>
            <p:ph type="body" sz="half" idx="2"/>
          </p:nvPr>
        </p:nvSpPr>
        <p:spPr/>
        <p:txBody>
          <a:bodyPr/>
          <a:lstStyle/>
          <a:p>
            <a:endParaRPr lang="en-US" dirty="0"/>
          </a:p>
          <a:p>
            <a:r>
              <a:rPr lang="en-US" dirty="0"/>
              <a:t>CONGENITAL SYPHILIS = SYPHILIS IN CHILD BORN TO MOTHER WITH SYPHILIS</a:t>
            </a:r>
          </a:p>
        </p:txBody>
      </p:sp>
      <p:pic>
        <p:nvPicPr>
          <p:cNvPr id="11" name="Content Placeholder 10" descr="A graph with orange and pink lines&#10;&#10;AI-generated content may be incorrect.">
            <a:extLst>
              <a:ext uri="{FF2B5EF4-FFF2-40B4-BE49-F238E27FC236}">
                <a16:creationId xmlns:a16="http://schemas.microsoft.com/office/drawing/2014/main" id="{550025D7-18A4-48F7-110F-74F674734CEF}"/>
              </a:ext>
            </a:extLst>
          </p:cNvPr>
          <p:cNvPicPr>
            <a:picLocks noGrp="1" noChangeAspect="1"/>
          </p:cNvPicPr>
          <p:nvPr>
            <p:ph idx="1"/>
          </p:nvPr>
        </p:nvPicPr>
        <p:blipFill>
          <a:blip r:embed="rId2"/>
          <a:stretch>
            <a:fillRect/>
          </a:stretch>
        </p:blipFill>
        <p:spPr>
          <a:xfrm>
            <a:off x="6096000" y="55511"/>
            <a:ext cx="6094693" cy="6684502"/>
          </a:xfrm>
        </p:spPr>
      </p:pic>
      <p:sp>
        <p:nvSpPr>
          <p:cNvPr id="9" name="TextBox 8">
            <a:extLst>
              <a:ext uri="{FF2B5EF4-FFF2-40B4-BE49-F238E27FC236}">
                <a16:creationId xmlns:a16="http://schemas.microsoft.com/office/drawing/2014/main" id="{2AB10563-4174-84CA-5FAD-4624A92DF9DC}"/>
              </a:ext>
            </a:extLst>
          </p:cNvPr>
          <p:cNvSpPr txBox="1"/>
          <p:nvPr/>
        </p:nvSpPr>
        <p:spPr>
          <a:xfrm>
            <a:off x="583053" y="5933768"/>
            <a:ext cx="4876800" cy="644013"/>
          </a:xfrm>
          <a:prstGeom prst="rect">
            <a:avLst/>
          </a:prstGeom>
        </p:spPr>
        <p:txBody>
          <a:bodyPr vert="horz" lIns="91440" tIns="45720" rIns="91440" bIns="45720" rtlCol="0">
            <a:normAutofit/>
          </a:bodyPr>
          <a:lstStyle/>
          <a:p>
            <a:pPr>
              <a:lnSpc>
                <a:spcPct val="110000"/>
              </a:lnSpc>
              <a:spcBef>
                <a:spcPts val="600"/>
              </a:spcBef>
              <a:buClr>
                <a:schemeClr val="accent1"/>
              </a:buClr>
              <a:buSzPct val="90000"/>
            </a:pPr>
            <a:r>
              <a:rPr lang="en-US" sz="1000" kern="1200" dirty="0">
                <a:solidFill>
                  <a:schemeClr val="tx1">
                    <a:lumMod val="90000"/>
                    <a:lumOff val="10000"/>
                  </a:schemeClr>
                </a:solidFill>
                <a:latin typeface="+mn-lt"/>
                <a:ea typeface="+mn-ea"/>
                <a:cs typeface="+mn-cs"/>
              </a:rPr>
              <a:t>https://</a:t>
            </a:r>
            <a:r>
              <a:rPr lang="en-US" sz="1000" kern="1200" dirty="0" err="1">
                <a:solidFill>
                  <a:schemeClr val="tx1">
                    <a:lumMod val="90000"/>
                    <a:lumOff val="10000"/>
                  </a:schemeClr>
                </a:solidFill>
                <a:latin typeface="+mn-lt"/>
                <a:ea typeface="+mn-ea"/>
                <a:cs typeface="+mn-cs"/>
              </a:rPr>
              <a:t>www.canada.ca</a:t>
            </a:r>
            <a:r>
              <a:rPr lang="en-US" sz="1000" kern="1200" dirty="0">
                <a:solidFill>
                  <a:schemeClr val="tx1">
                    <a:lumMod val="90000"/>
                    <a:lumOff val="10000"/>
                  </a:schemeClr>
                </a:solidFill>
                <a:latin typeface="+mn-lt"/>
                <a:ea typeface="+mn-ea"/>
                <a:cs typeface="+mn-cs"/>
              </a:rPr>
              <a:t>/</a:t>
            </a:r>
            <a:r>
              <a:rPr lang="en-US" sz="1000" kern="1200" dirty="0" err="1">
                <a:solidFill>
                  <a:schemeClr val="tx1">
                    <a:lumMod val="90000"/>
                    <a:lumOff val="10000"/>
                  </a:schemeClr>
                </a:solidFill>
                <a:latin typeface="+mn-lt"/>
                <a:ea typeface="+mn-ea"/>
                <a:cs typeface="+mn-cs"/>
              </a:rPr>
              <a:t>en</a:t>
            </a:r>
            <a:r>
              <a:rPr lang="en-US" sz="1000" kern="1200" dirty="0">
                <a:solidFill>
                  <a:schemeClr val="tx1">
                    <a:lumMod val="90000"/>
                    <a:lumOff val="10000"/>
                  </a:schemeClr>
                </a:solidFill>
                <a:latin typeface="+mn-lt"/>
                <a:ea typeface="+mn-ea"/>
                <a:cs typeface="+mn-cs"/>
              </a:rPr>
              <a:t>/public-health/services/reports-publications/</a:t>
            </a:r>
            <a:r>
              <a:rPr lang="en-US" sz="1000" kern="1200" dirty="0" err="1">
                <a:solidFill>
                  <a:schemeClr val="tx1">
                    <a:lumMod val="90000"/>
                    <a:lumOff val="10000"/>
                  </a:schemeClr>
                </a:solidFill>
                <a:latin typeface="+mn-lt"/>
                <a:ea typeface="+mn-ea"/>
                <a:cs typeface="+mn-cs"/>
              </a:rPr>
              <a:t>canada</a:t>
            </a:r>
            <a:r>
              <a:rPr lang="en-US" sz="1000" kern="1200" dirty="0">
                <a:solidFill>
                  <a:schemeClr val="tx1">
                    <a:lumMod val="90000"/>
                    <a:lumOff val="10000"/>
                  </a:schemeClr>
                </a:solidFill>
                <a:latin typeface="+mn-lt"/>
                <a:ea typeface="+mn-ea"/>
                <a:cs typeface="+mn-cs"/>
              </a:rPr>
              <a:t>-communicable-disease-report-</a:t>
            </a:r>
            <a:r>
              <a:rPr lang="en-US" sz="1000" kern="1200" dirty="0" err="1">
                <a:solidFill>
                  <a:schemeClr val="tx1">
                    <a:lumMod val="90000"/>
                    <a:lumOff val="10000"/>
                  </a:schemeClr>
                </a:solidFill>
                <a:latin typeface="+mn-lt"/>
                <a:ea typeface="+mn-ea"/>
                <a:cs typeface="+mn-cs"/>
              </a:rPr>
              <a:t>ccdr</a:t>
            </a:r>
            <a:r>
              <a:rPr lang="en-US" sz="1000" kern="1200" dirty="0">
                <a:solidFill>
                  <a:schemeClr val="tx1">
                    <a:lumMod val="90000"/>
                    <a:lumOff val="10000"/>
                  </a:schemeClr>
                </a:solidFill>
                <a:latin typeface="+mn-lt"/>
                <a:ea typeface="+mn-ea"/>
                <a:cs typeface="+mn-cs"/>
              </a:rPr>
              <a:t>/monthly-issue/2025-51/issue-2-3-february-march-2025/infectious-congenital-syphilis-2023.html</a:t>
            </a:r>
          </a:p>
        </p:txBody>
      </p:sp>
    </p:spTree>
    <p:extLst>
      <p:ext uri="{BB962C8B-B14F-4D97-AF65-F5344CB8AC3E}">
        <p14:creationId xmlns:p14="http://schemas.microsoft.com/office/powerpoint/2010/main" val="974005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9A749-6F90-4242-6301-C2BC8D5BE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5AB06-3AB4-628E-843D-E0E432B94BDB}"/>
              </a:ext>
            </a:extLst>
          </p:cNvPr>
          <p:cNvSpPr>
            <a:spLocks noGrp="1"/>
          </p:cNvSpPr>
          <p:nvPr>
            <p:ph type="title"/>
          </p:nvPr>
        </p:nvSpPr>
        <p:spPr>
          <a:xfrm>
            <a:off x="1039284" y="295833"/>
            <a:ext cx="10111317" cy="1143000"/>
          </a:xfrm>
        </p:spPr>
        <p:txBody>
          <a:bodyPr vert="horz" lIns="91440" tIns="45720" rIns="91440" bIns="45720" rtlCol="0" anchor="b" anchorCtr="0">
            <a:normAutofit/>
          </a:bodyPr>
          <a:lstStyle/>
          <a:p>
            <a:pPr>
              <a:lnSpc>
                <a:spcPct val="90000"/>
              </a:lnSpc>
            </a:pPr>
            <a:r>
              <a:rPr lang="en-US" dirty="0"/>
              <a:t>Congenital syphilis in Canada varies depending on which part of the country you are in</a:t>
            </a:r>
          </a:p>
        </p:txBody>
      </p:sp>
      <p:sp>
        <p:nvSpPr>
          <p:cNvPr id="7" name="TextBox 6">
            <a:extLst>
              <a:ext uri="{FF2B5EF4-FFF2-40B4-BE49-F238E27FC236}">
                <a16:creationId xmlns:a16="http://schemas.microsoft.com/office/drawing/2014/main" id="{ED571A5C-2391-D067-F622-75C6F4E87807}"/>
              </a:ext>
            </a:extLst>
          </p:cNvPr>
          <p:cNvSpPr txBox="1"/>
          <p:nvPr/>
        </p:nvSpPr>
        <p:spPr>
          <a:xfrm>
            <a:off x="375605" y="6200832"/>
            <a:ext cx="2470834" cy="361335"/>
          </a:xfrm>
          <a:prstGeom prst="rect">
            <a:avLst/>
          </a:prstGeom>
        </p:spPr>
        <p:txBody>
          <a:bodyPr vert="horz" lIns="91440" tIns="45720" rIns="91440" bIns="45720" rtlCol="0">
            <a:normAutofit fontScale="47500" lnSpcReduction="20000"/>
          </a:bodyPr>
          <a:lstStyle/>
          <a:p>
            <a:pPr>
              <a:spcBef>
                <a:spcPts val="2000"/>
              </a:spcBef>
              <a:buClr>
                <a:schemeClr val="accent1"/>
              </a:buClr>
              <a:buSzPct val="90000"/>
            </a:pPr>
            <a:r>
              <a:rPr lang="en-US" sz="1000" dirty="0">
                <a:solidFill>
                  <a:schemeClr val="tx1">
                    <a:lumMod val="90000"/>
                    <a:lumOff val="10000"/>
                  </a:schemeClr>
                </a:solidFill>
              </a:rPr>
              <a:t>https://</a:t>
            </a:r>
            <a:r>
              <a:rPr lang="en-US" sz="1000" dirty="0" err="1">
                <a:solidFill>
                  <a:schemeClr val="tx1">
                    <a:lumMod val="90000"/>
                    <a:lumOff val="10000"/>
                  </a:schemeClr>
                </a:solidFill>
              </a:rPr>
              <a:t>www.canada.ca</a:t>
            </a:r>
            <a:r>
              <a:rPr lang="en-US" sz="1000" dirty="0">
                <a:solidFill>
                  <a:schemeClr val="tx1">
                    <a:lumMod val="90000"/>
                    <a:lumOff val="10000"/>
                  </a:schemeClr>
                </a:solidFill>
              </a:rPr>
              <a:t>/</a:t>
            </a:r>
            <a:r>
              <a:rPr lang="en-US" sz="1000" dirty="0" err="1">
                <a:solidFill>
                  <a:schemeClr val="tx1">
                    <a:lumMod val="90000"/>
                    <a:lumOff val="10000"/>
                  </a:schemeClr>
                </a:solidFill>
              </a:rPr>
              <a:t>en</a:t>
            </a:r>
            <a:r>
              <a:rPr lang="en-US" sz="1000" dirty="0">
                <a:solidFill>
                  <a:schemeClr val="tx1">
                    <a:lumMod val="90000"/>
                    <a:lumOff val="10000"/>
                  </a:schemeClr>
                </a:solidFill>
              </a:rPr>
              <a:t>/public-health/services/reports-publications/</a:t>
            </a:r>
            <a:r>
              <a:rPr lang="en-US" sz="1000" dirty="0" err="1">
                <a:solidFill>
                  <a:schemeClr val="tx1">
                    <a:lumMod val="90000"/>
                    <a:lumOff val="10000"/>
                  </a:schemeClr>
                </a:solidFill>
              </a:rPr>
              <a:t>canada</a:t>
            </a:r>
            <a:r>
              <a:rPr lang="en-US" sz="1000" dirty="0">
                <a:solidFill>
                  <a:schemeClr val="tx1">
                    <a:lumMod val="90000"/>
                    <a:lumOff val="10000"/>
                  </a:schemeClr>
                </a:solidFill>
              </a:rPr>
              <a:t>-communicable-disease-report-</a:t>
            </a:r>
            <a:r>
              <a:rPr lang="en-US" sz="1000" dirty="0" err="1">
                <a:solidFill>
                  <a:schemeClr val="tx1">
                    <a:lumMod val="90000"/>
                    <a:lumOff val="10000"/>
                  </a:schemeClr>
                </a:solidFill>
              </a:rPr>
              <a:t>ccdr</a:t>
            </a:r>
            <a:r>
              <a:rPr lang="en-US" sz="1000" dirty="0">
                <a:solidFill>
                  <a:schemeClr val="tx1">
                    <a:lumMod val="90000"/>
                    <a:lumOff val="10000"/>
                  </a:schemeClr>
                </a:solidFill>
              </a:rPr>
              <a:t>/monthly-issue/2025-51/issue-2-3-february-march-2025/infectious-congenital-syphilis-2023.html</a:t>
            </a:r>
          </a:p>
        </p:txBody>
      </p:sp>
      <p:pic>
        <p:nvPicPr>
          <p:cNvPr id="8" name="Content Placeholder 7" descr="A map of canada with orange and white text&#10;&#10;AI-generated content may be incorrect.">
            <a:extLst>
              <a:ext uri="{FF2B5EF4-FFF2-40B4-BE49-F238E27FC236}">
                <a16:creationId xmlns:a16="http://schemas.microsoft.com/office/drawing/2014/main" id="{6B6A3F79-B5C9-6341-8447-98B0E829100B}"/>
              </a:ext>
            </a:extLst>
          </p:cNvPr>
          <p:cNvPicPr>
            <a:picLocks noGrp="1" noChangeAspect="1"/>
          </p:cNvPicPr>
          <p:nvPr>
            <p:ph sz="half" idx="2"/>
          </p:nvPr>
        </p:nvPicPr>
        <p:blipFill>
          <a:blip r:embed="rId3"/>
          <a:stretch>
            <a:fillRect/>
          </a:stretch>
        </p:blipFill>
        <p:spPr>
          <a:xfrm>
            <a:off x="3308554" y="1438833"/>
            <a:ext cx="5230589" cy="5286432"/>
          </a:xfrm>
        </p:spPr>
      </p:pic>
    </p:spTree>
    <p:extLst>
      <p:ext uri="{BB962C8B-B14F-4D97-AF65-F5344CB8AC3E}">
        <p14:creationId xmlns:p14="http://schemas.microsoft.com/office/powerpoint/2010/main" val="320400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5878-287D-3890-8543-51A03ADF2DC3}"/>
              </a:ext>
            </a:extLst>
          </p:cNvPr>
          <p:cNvSpPr>
            <a:spLocks noGrp="1"/>
          </p:cNvSpPr>
          <p:nvPr>
            <p:ph type="ctrTitle"/>
          </p:nvPr>
        </p:nvSpPr>
        <p:spPr>
          <a:xfrm>
            <a:off x="1828800" y="3913282"/>
            <a:ext cx="7823200" cy="1470025"/>
          </a:xfrm>
        </p:spPr>
        <p:txBody>
          <a:bodyPr vert="horz" lIns="91440" tIns="45720" rIns="91440" bIns="45720" rtlCol="0" anchor="b" anchorCtr="0">
            <a:normAutofit fontScale="90000"/>
          </a:bodyPr>
          <a:lstStyle/>
          <a:p>
            <a:pPr>
              <a:lnSpc>
                <a:spcPct val="90000"/>
              </a:lnSpc>
            </a:pPr>
            <a:r>
              <a:rPr lang="en-US" dirty="0"/>
              <a:t>What is happening with congenital  syphilis (CS) in Canada?</a:t>
            </a:r>
          </a:p>
        </p:txBody>
      </p:sp>
      <p:sp>
        <p:nvSpPr>
          <p:cNvPr id="7" name="TextBox 6">
            <a:extLst>
              <a:ext uri="{FF2B5EF4-FFF2-40B4-BE49-F238E27FC236}">
                <a16:creationId xmlns:a16="http://schemas.microsoft.com/office/drawing/2014/main" id="{1B6D03E1-3FD6-7395-EA2B-424CB7126220}"/>
              </a:ext>
            </a:extLst>
          </p:cNvPr>
          <p:cNvSpPr txBox="1"/>
          <p:nvPr/>
        </p:nvSpPr>
        <p:spPr>
          <a:xfrm>
            <a:off x="1828800" y="5396754"/>
            <a:ext cx="7823200" cy="573741"/>
          </a:xfrm>
          <a:prstGeom prst="rect">
            <a:avLst/>
          </a:prstGeom>
        </p:spPr>
        <p:txBody>
          <a:bodyPr vert="horz" lIns="91440" tIns="45720" rIns="91440" bIns="45720" rtlCol="0">
            <a:normAutofit/>
          </a:bodyPr>
          <a:lstStyle/>
          <a:p>
            <a:pPr algn="r">
              <a:spcBef>
                <a:spcPct val="0"/>
              </a:spcBef>
              <a:spcAft>
                <a:spcPts val="600"/>
              </a:spcAft>
              <a:buClr>
                <a:schemeClr val="accent1"/>
              </a:buClr>
              <a:buSzPct val="90000"/>
            </a:pPr>
            <a:r>
              <a:rPr lang="en-US" sz="1300">
                <a:solidFill>
                  <a:schemeClr val="tx1">
                    <a:lumMod val="90000"/>
                    <a:lumOff val="10000"/>
                  </a:schemeClr>
                </a:solidFill>
              </a:rPr>
              <a:t>https://www.canada.ca/en/public-health/services/reports-publications/canada-communicable-disease-report-ccdr/monthly-issue/2025-51/issue-2-3-february-march-2025/infectious-congenital-syphilis-2023.html</a:t>
            </a:r>
          </a:p>
        </p:txBody>
      </p:sp>
      <p:pic>
        <p:nvPicPr>
          <p:cNvPr id="12" name="Content Placeholder 11" descr="A close-up of a white paper&#10;&#10;AI-generated content may be incorrect.">
            <a:extLst>
              <a:ext uri="{FF2B5EF4-FFF2-40B4-BE49-F238E27FC236}">
                <a16:creationId xmlns:a16="http://schemas.microsoft.com/office/drawing/2014/main" id="{915D92A3-02FA-A0E3-F438-961C93493895}"/>
              </a:ext>
            </a:extLst>
          </p:cNvPr>
          <p:cNvPicPr>
            <a:picLocks noGrp="1" noChangeAspect="1"/>
          </p:cNvPicPr>
          <p:nvPr>
            <p:ph type="pic" sz="quarter" idx="12"/>
          </p:nvPr>
        </p:nvPicPr>
        <p:blipFill>
          <a:blip r:embed="rId3"/>
          <a:srcRect t="14996" b="14998"/>
          <a:stretch>
            <a:fillRect/>
          </a:stretch>
        </p:blipFill>
        <p:spPr>
          <a:xfrm>
            <a:off x="20" y="676835"/>
            <a:ext cx="10058380" cy="2587752"/>
          </a:xfrm>
          <a:noFill/>
        </p:spPr>
      </p:pic>
      <p:sp>
        <p:nvSpPr>
          <p:cNvPr id="18" name="TextBox 17">
            <a:extLst>
              <a:ext uri="{FF2B5EF4-FFF2-40B4-BE49-F238E27FC236}">
                <a16:creationId xmlns:a16="http://schemas.microsoft.com/office/drawing/2014/main" id="{F5B4E745-8415-4372-8D70-7148ECC98A82}"/>
              </a:ext>
            </a:extLst>
          </p:cNvPr>
          <p:cNvSpPr txBox="1"/>
          <p:nvPr/>
        </p:nvSpPr>
        <p:spPr>
          <a:xfrm>
            <a:off x="1253612" y="6181165"/>
            <a:ext cx="8253863" cy="646331"/>
          </a:xfrm>
          <a:prstGeom prst="rect">
            <a:avLst/>
          </a:prstGeom>
          <a:solidFill>
            <a:schemeClr val="bg2">
              <a:lumMod val="40000"/>
              <a:lumOff val="60000"/>
            </a:schemeClr>
          </a:solidFill>
        </p:spPr>
        <p:txBody>
          <a:bodyPr wrap="none" rtlCol="0">
            <a:spAutoFit/>
          </a:bodyPr>
          <a:lstStyle/>
          <a:p>
            <a:r>
              <a:rPr lang="en-US" dirty="0"/>
              <a:t>The expected number of CS cases in Canada today = ZERO since all pregnant women </a:t>
            </a:r>
          </a:p>
          <a:p>
            <a:r>
              <a:rPr lang="en-US" dirty="0"/>
              <a:t>who access care are tested and treated if needed for syphilis</a:t>
            </a:r>
          </a:p>
        </p:txBody>
      </p:sp>
    </p:spTree>
    <p:extLst>
      <p:ext uri="{BB962C8B-B14F-4D97-AF65-F5344CB8AC3E}">
        <p14:creationId xmlns:p14="http://schemas.microsoft.com/office/powerpoint/2010/main" val="121765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0FE5-0689-1B42-9D82-E21699ED21AF}"/>
              </a:ext>
            </a:extLst>
          </p:cNvPr>
          <p:cNvSpPr>
            <a:spLocks noGrp="1"/>
          </p:cNvSpPr>
          <p:nvPr>
            <p:ph type="title"/>
          </p:nvPr>
        </p:nvSpPr>
        <p:spPr/>
        <p:txBody>
          <a:bodyPr>
            <a:normAutofit fontScale="90000"/>
          </a:bodyPr>
          <a:lstStyle/>
          <a:p>
            <a:r>
              <a:rPr lang="en-US" dirty="0"/>
              <a:t>Significant geographic variation in infectious syphilis among </a:t>
            </a:r>
            <a:r>
              <a:rPr lang="en-US" dirty="0" err="1"/>
              <a:t>gbMSM</a:t>
            </a:r>
            <a:r>
              <a:rPr lang="en-US" dirty="0"/>
              <a:t> in Canada</a:t>
            </a:r>
          </a:p>
        </p:txBody>
      </p:sp>
      <p:pic>
        <p:nvPicPr>
          <p:cNvPr id="5" name="Content Placeholder 4">
            <a:extLst>
              <a:ext uri="{FF2B5EF4-FFF2-40B4-BE49-F238E27FC236}">
                <a16:creationId xmlns:a16="http://schemas.microsoft.com/office/drawing/2014/main" id="{DBDF782D-527F-DD42-A45A-56CE21C7A232}"/>
              </a:ext>
            </a:extLst>
          </p:cNvPr>
          <p:cNvPicPr>
            <a:picLocks noGrp="1" noChangeAspect="1"/>
          </p:cNvPicPr>
          <p:nvPr>
            <p:ph idx="1"/>
          </p:nvPr>
        </p:nvPicPr>
        <p:blipFill>
          <a:blip r:embed="rId2"/>
          <a:stretch>
            <a:fillRect/>
          </a:stretch>
        </p:blipFill>
        <p:spPr>
          <a:xfrm>
            <a:off x="3493982" y="1788470"/>
            <a:ext cx="5201919" cy="4329548"/>
          </a:xfrm>
        </p:spPr>
      </p:pic>
      <p:sp>
        <p:nvSpPr>
          <p:cNvPr id="6" name="Rectangle 5">
            <a:extLst>
              <a:ext uri="{FF2B5EF4-FFF2-40B4-BE49-F238E27FC236}">
                <a16:creationId xmlns:a16="http://schemas.microsoft.com/office/drawing/2014/main" id="{BCE8B5DE-7EC3-1541-A30F-53C602170E0B}"/>
              </a:ext>
            </a:extLst>
          </p:cNvPr>
          <p:cNvSpPr/>
          <p:nvPr/>
        </p:nvSpPr>
        <p:spPr>
          <a:xfrm>
            <a:off x="587576" y="6241129"/>
            <a:ext cx="11014732" cy="246221"/>
          </a:xfrm>
          <a:prstGeom prst="rect">
            <a:avLst/>
          </a:prstGeom>
        </p:spPr>
        <p:txBody>
          <a:bodyPr wrap="square">
            <a:spAutoFit/>
          </a:bodyPr>
          <a:lstStyle/>
          <a:p>
            <a:r>
              <a:rPr lang="en-US" sz="1000" dirty="0"/>
              <a:t>https://</a:t>
            </a:r>
            <a:r>
              <a:rPr lang="en-US" sz="1000" dirty="0" err="1"/>
              <a:t>www.canada.ca</a:t>
            </a:r>
            <a:r>
              <a:rPr lang="en-US" sz="1000" dirty="0"/>
              <a:t>/content/dam/</a:t>
            </a:r>
            <a:r>
              <a:rPr lang="en-US" sz="1000" dirty="0" err="1"/>
              <a:t>phac-aspc</a:t>
            </a:r>
            <a:r>
              <a:rPr lang="en-US" sz="1000" dirty="0"/>
              <a:t>/documents/services/reports-publications/</a:t>
            </a:r>
            <a:r>
              <a:rPr lang="en-US" sz="1000" dirty="0" err="1"/>
              <a:t>canada</a:t>
            </a:r>
            <a:r>
              <a:rPr lang="en-US" sz="1000" dirty="0"/>
              <a:t>-communicable-disease-report-</a:t>
            </a:r>
            <a:r>
              <a:rPr lang="en-US" sz="1000" dirty="0" err="1"/>
              <a:t>ccdr</a:t>
            </a:r>
            <a:r>
              <a:rPr lang="en-US" sz="1000" dirty="0"/>
              <a:t>/monthly-issue/2019-45/issue-11-november-7-2019/ccdrv45i11-eng.pdf</a:t>
            </a:r>
          </a:p>
        </p:txBody>
      </p:sp>
    </p:spTree>
    <p:extLst>
      <p:ext uri="{BB962C8B-B14F-4D97-AF65-F5344CB8AC3E}">
        <p14:creationId xmlns:p14="http://schemas.microsoft.com/office/powerpoint/2010/main" val="277966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885A-0216-864E-8725-F6072998040C}"/>
              </a:ext>
            </a:extLst>
          </p:cNvPr>
          <p:cNvSpPr>
            <a:spLocks noGrp="1"/>
          </p:cNvSpPr>
          <p:nvPr>
            <p:ph type="title"/>
          </p:nvPr>
        </p:nvSpPr>
        <p:spPr>
          <a:xfrm>
            <a:off x="1039285" y="531125"/>
            <a:ext cx="10111316" cy="1044388"/>
          </a:xfrm>
          <a:solidFill>
            <a:schemeClr val="tx2"/>
          </a:solidFill>
        </p:spPr>
        <p:txBody>
          <a:bodyPr/>
          <a:lstStyle/>
          <a:p>
            <a:r>
              <a:rPr lang="en-US" sz="2800" b="1" dirty="0"/>
              <a:t>Possible explanations for the rise in infectious syphilis among gay &amp; bisexual men who have sex with men (</a:t>
            </a:r>
            <a:r>
              <a:rPr lang="en-US" sz="2800" b="1" dirty="0" err="1"/>
              <a:t>gBMSM</a:t>
            </a:r>
            <a:r>
              <a:rPr lang="en-US" sz="2800" b="1" dirty="0"/>
              <a:t>)</a:t>
            </a:r>
          </a:p>
        </p:txBody>
      </p:sp>
      <p:sp>
        <p:nvSpPr>
          <p:cNvPr id="3" name="Content Placeholder 2">
            <a:extLst>
              <a:ext uri="{FF2B5EF4-FFF2-40B4-BE49-F238E27FC236}">
                <a16:creationId xmlns:a16="http://schemas.microsoft.com/office/drawing/2014/main" id="{CC00C495-0DF5-A34D-AB27-FA7DF2C5F761}"/>
              </a:ext>
            </a:extLst>
          </p:cNvPr>
          <p:cNvSpPr>
            <a:spLocks noGrp="1"/>
          </p:cNvSpPr>
          <p:nvPr>
            <p:ph idx="1"/>
          </p:nvPr>
        </p:nvSpPr>
        <p:spPr/>
        <p:txBody>
          <a:bodyPr>
            <a:normAutofit/>
          </a:bodyPr>
          <a:lstStyle/>
          <a:p>
            <a:r>
              <a:rPr lang="en-CA" b="1" dirty="0">
                <a:solidFill>
                  <a:schemeClr val="tx1"/>
                </a:solidFill>
              </a:rPr>
              <a:t>U=U [HIV infected persons with an undetectable viral load cannot transmit to others] (Rodger, Jama 2016)</a:t>
            </a:r>
          </a:p>
          <a:p>
            <a:r>
              <a:rPr lang="en-CA" b="1" dirty="0">
                <a:solidFill>
                  <a:schemeClr val="tx1"/>
                </a:solidFill>
              </a:rPr>
              <a:t>HIV pre-exposure prophylaxis (</a:t>
            </a:r>
            <a:r>
              <a:rPr lang="en-CA" b="1" dirty="0" err="1">
                <a:solidFill>
                  <a:schemeClr val="tx1"/>
                </a:solidFill>
              </a:rPr>
              <a:t>PrEP</a:t>
            </a:r>
            <a:r>
              <a:rPr lang="en-CA" b="1" dirty="0">
                <a:solidFill>
                  <a:schemeClr val="tx1"/>
                </a:solidFill>
              </a:rPr>
              <a:t>) (Grant, NEJM, 2010)</a:t>
            </a:r>
          </a:p>
          <a:p>
            <a:r>
              <a:rPr lang="en-CA" b="1" dirty="0">
                <a:solidFill>
                  <a:schemeClr val="tx1"/>
                </a:solidFill>
              </a:rPr>
              <a:t>The availability of mobile dating apps which make it easier to arrange sexual partners (Tsai, Arch Sex </a:t>
            </a:r>
            <a:r>
              <a:rPr lang="en-CA" b="1" dirty="0" err="1">
                <a:solidFill>
                  <a:schemeClr val="tx1"/>
                </a:solidFill>
              </a:rPr>
              <a:t>Behav</a:t>
            </a:r>
            <a:r>
              <a:rPr lang="en-CA" b="1" dirty="0">
                <a:solidFill>
                  <a:schemeClr val="tx1"/>
                </a:solidFill>
              </a:rPr>
              <a:t>, 2019; Wang BMC Public Health, 2018)</a:t>
            </a:r>
          </a:p>
          <a:p>
            <a:pPr marL="0" indent="0">
              <a:buNone/>
            </a:pPr>
            <a:endParaRPr lang="en-CA" b="1" dirty="0"/>
          </a:p>
        </p:txBody>
      </p:sp>
      <p:sp>
        <p:nvSpPr>
          <p:cNvPr id="4" name="TextBox 3">
            <a:extLst>
              <a:ext uri="{FF2B5EF4-FFF2-40B4-BE49-F238E27FC236}">
                <a16:creationId xmlns:a16="http://schemas.microsoft.com/office/drawing/2014/main" id="{995222B2-0BFC-D04A-B1DE-7217ED98E621}"/>
              </a:ext>
            </a:extLst>
          </p:cNvPr>
          <p:cNvSpPr txBox="1"/>
          <p:nvPr/>
        </p:nvSpPr>
        <p:spPr>
          <a:xfrm>
            <a:off x="1637732" y="4944466"/>
            <a:ext cx="8217468" cy="1200329"/>
          </a:xfrm>
          <a:prstGeom prst="rect">
            <a:avLst/>
          </a:prstGeom>
          <a:solidFill>
            <a:schemeClr val="bg1"/>
          </a:solidFill>
        </p:spPr>
        <p:txBody>
          <a:bodyPr wrap="square" rtlCol="0">
            <a:spAutoFit/>
          </a:bodyPr>
          <a:lstStyle/>
          <a:p>
            <a:pPr algn="ctr"/>
            <a:r>
              <a:rPr lang="en-CA" sz="2400" b="1" dirty="0"/>
              <a:t>Resultant increase in the number of sex partners, </a:t>
            </a:r>
            <a:r>
              <a:rPr lang="en-CA" sz="2400" b="1" dirty="0" err="1"/>
              <a:t>condomless</a:t>
            </a:r>
            <a:r>
              <a:rPr lang="en-CA" sz="2400" b="1" dirty="0"/>
              <a:t> sex, and the resurgence of STIs, including syphilis (Traeger, JAMA, 2019).</a:t>
            </a:r>
          </a:p>
        </p:txBody>
      </p:sp>
    </p:spTree>
    <p:extLst>
      <p:ext uri="{BB962C8B-B14F-4D97-AF65-F5344CB8AC3E}">
        <p14:creationId xmlns:p14="http://schemas.microsoft.com/office/powerpoint/2010/main" val="1423342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6882-F735-314A-AB49-4B9624F2671E}"/>
              </a:ext>
            </a:extLst>
          </p:cNvPr>
          <p:cNvSpPr>
            <a:spLocks noGrp="1"/>
          </p:cNvSpPr>
          <p:nvPr>
            <p:ph type="title"/>
          </p:nvPr>
        </p:nvSpPr>
        <p:spPr/>
        <p:txBody>
          <a:bodyPr>
            <a:normAutofit fontScale="90000"/>
          </a:bodyPr>
          <a:lstStyle/>
          <a:p>
            <a:r>
              <a:rPr lang="en-US" dirty="0"/>
              <a:t>What about the rise in heterosexual persons?</a:t>
            </a:r>
          </a:p>
        </p:txBody>
      </p:sp>
      <p:sp>
        <p:nvSpPr>
          <p:cNvPr id="5" name="Text Placeholder 4">
            <a:extLst>
              <a:ext uri="{FF2B5EF4-FFF2-40B4-BE49-F238E27FC236}">
                <a16:creationId xmlns:a16="http://schemas.microsoft.com/office/drawing/2014/main" id="{3C58BB7E-CB02-FF03-A2FF-DDC7003DC1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1557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1143440" y="198505"/>
            <a:ext cx="10111316" cy="566360"/>
          </a:xfrm>
          <a:solidFill>
            <a:schemeClr val="accent1"/>
          </a:solidFill>
        </p:spPr>
        <p:txBody>
          <a:bodyPr>
            <a:normAutofit fontScale="90000"/>
          </a:bodyPr>
          <a:lstStyle/>
          <a:p>
            <a:r>
              <a:rPr lang="en-US" sz="3200" b="1" dirty="0"/>
              <a:t>Congenital syphilis: just  the tip of the iceberg</a:t>
            </a:r>
          </a:p>
        </p:txBody>
      </p:sp>
      <p:grpSp>
        <p:nvGrpSpPr>
          <p:cNvPr id="110" name="Group 109">
            <a:extLst>
              <a:ext uri="{FF2B5EF4-FFF2-40B4-BE49-F238E27FC236}">
                <a16:creationId xmlns:a16="http://schemas.microsoft.com/office/drawing/2014/main" id="{6A3FA255-7149-43B8-A7FE-CA5F02B764C0}"/>
              </a:ext>
            </a:extLst>
          </p:cNvPr>
          <p:cNvGrpSpPr/>
          <p:nvPr/>
        </p:nvGrpSpPr>
        <p:grpSpPr>
          <a:xfrm>
            <a:off x="8484975" y="1862618"/>
            <a:ext cx="2970053" cy="1038690"/>
            <a:chOff x="8855210" y="1147305"/>
            <a:chExt cx="2970053" cy="1038690"/>
          </a:xfrm>
        </p:grpSpPr>
        <p:sp>
          <p:nvSpPr>
            <p:cNvPr id="111" name="TextBox 110">
              <a:extLst>
                <a:ext uri="{FF2B5EF4-FFF2-40B4-BE49-F238E27FC236}">
                  <a16:creationId xmlns:a16="http://schemas.microsoft.com/office/drawing/2014/main" id="{86940BDB-939C-45BD-8710-E7DD7F68586D}"/>
                </a:ext>
              </a:extLst>
            </p:cNvPr>
            <p:cNvSpPr txBox="1"/>
            <p:nvPr/>
          </p:nvSpPr>
          <p:spPr>
            <a:xfrm>
              <a:off x="8855210" y="1147305"/>
              <a:ext cx="2937088" cy="83099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ACCESS TO AND USE OF PRENATAL CARE</a:t>
              </a:r>
            </a:p>
          </p:txBody>
        </p:sp>
        <p:sp>
          <p:nvSpPr>
            <p:cNvPr id="112" name="TextBox 111">
              <a:extLst>
                <a:ext uri="{FF2B5EF4-FFF2-40B4-BE49-F238E27FC236}">
                  <a16:creationId xmlns:a16="http://schemas.microsoft.com/office/drawing/2014/main" id="{3FC35BF3-D2D2-45B0-948F-DB979CC0EB22}"/>
                </a:ext>
              </a:extLst>
            </p:cNvPr>
            <p:cNvSpPr txBox="1"/>
            <p:nvPr/>
          </p:nvSpPr>
          <p:spPr>
            <a:xfrm>
              <a:off x="8895970" y="1908996"/>
              <a:ext cx="2929293" cy="276999"/>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libri" panose="020F0502020204030204"/>
                </a:rPr>
                <a:t>INADEQUATE OR NONE</a:t>
              </a:r>
              <a:r>
                <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rPr>
                <a:t> </a:t>
              </a:r>
            </a:p>
          </p:txBody>
        </p:sp>
      </p:grpSp>
      <p:grpSp>
        <p:nvGrpSpPr>
          <p:cNvPr id="116" name="Group 115">
            <a:extLst>
              <a:ext uri="{FF2B5EF4-FFF2-40B4-BE49-F238E27FC236}">
                <a16:creationId xmlns:a16="http://schemas.microsoft.com/office/drawing/2014/main" id="{C8339829-01F1-4ABB-8798-8B33FA51BBFA}"/>
              </a:ext>
            </a:extLst>
          </p:cNvPr>
          <p:cNvGrpSpPr/>
          <p:nvPr/>
        </p:nvGrpSpPr>
        <p:grpSpPr>
          <a:xfrm>
            <a:off x="8343960" y="3506280"/>
            <a:ext cx="3292841" cy="672212"/>
            <a:chOff x="8530282" y="1559484"/>
            <a:chExt cx="3292841" cy="672212"/>
          </a:xfrm>
        </p:grpSpPr>
        <p:sp>
          <p:nvSpPr>
            <p:cNvPr id="117" name="TextBox 116">
              <a:extLst>
                <a:ext uri="{FF2B5EF4-FFF2-40B4-BE49-F238E27FC236}">
                  <a16:creationId xmlns:a16="http://schemas.microsoft.com/office/drawing/2014/main" id="{DD62F016-FD5B-4E5B-AA1E-AA2880CB0416}"/>
                </a:ext>
              </a:extLst>
            </p:cNvPr>
            <p:cNvSpPr txBox="1"/>
            <p:nvPr/>
          </p:nvSpPr>
          <p:spPr>
            <a:xfrm>
              <a:off x="8530282" y="1559484"/>
              <a:ext cx="3292841" cy="46166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Calibri" panose="020F0502020204030204"/>
                </a:rPr>
                <a:t>SOCIOECONOMIC STATUS</a:t>
              </a:r>
              <a:endPar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3B27E392-9A32-4AF3-8FAC-EAA21697B212}"/>
                </a:ext>
              </a:extLst>
            </p:cNvPr>
            <p:cNvSpPr txBox="1"/>
            <p:nvPr/>
          </p:nvSpPr>
          <p:spPr>
            <a:xfrm>
              <a:off x="8530282" y="1954697"/>
              <a:ext cx="2929293" cy="276999"/>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rPr>
                <a:t>LOWER INCOME. </a:t>
              </a:r>
            </a:p>
          </p:txBody>
        </p:sp>
      </p:grpSp>
      <p:grpSp>
        <p:nvGrpSpPr>
          <p:cNvPr id="119" name="Group 118">
            <a:extLst>
              <a:ext uri="{FF2B5EF4-FFF2-40B4-BE49-F238E27FC236}">
                <a16:creationId xmlns:a16="http://schemas.microsoft.com/office/drawing/2014/main" id="{5B979BBA-8BE2-40CE-80F4-312851CD0612}"/>
              </a:ext>
            </a:extLst>
          </p:cNvPr>
          <p:cNvGrpSpPr/>
          <p:nvPr/>
        </p:nvGrpSpPr>
        <p:grpSpPr>
          <a:xfrm>
            <a:off x="8158730" y="4600293"/>
            <a:ext cx="2937088" cy="795650"/>
            <a:chOff x="8158730" y="4021341"/>
            <a:chExt cx="2937088" cy="795650"/>
          </a:xfrm>
        </p:grpSpPr>
        <p:sp>
          <p:nvSpPr>
            <p:cNvPr id="120" name="TextBox 119">
              <a:extLst>
                <a:ext uri="{FF2B5EF4-FFF2-40B4-BE49-F238E27FC236}">
                  <a16:creationId xmlns:a16="http://schemas.microsoft.com/office/drawing/2014/main" id="{92C8E213-E375-4D19-B15C-B16E8FBF7D98}"/>
                </a:ext>
              </a:extLst>
            </p:cNvPr>
            <p:cNvSpPr txBox="1"/>
            <p:nvPr/>
          </p:nvSpPr>
          <p:spPr>
            <a:xfrm>
              <a:off x="8158730" y="4021341"/>
              <a:ext cx="2937088" cy="461665"/>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SUBSTANCE</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USE</a:t>
              </a:r>
            </a:p>
          </p:txBody>
        </p:sp>
        <p:sp>
          <p:nvSpPr>
            <p:cNvPr id="121" name="TextBox 120">
              <a:extLst>
                <a:ext uri="{FF2B5EF4-FFF2-40B4-BE49-F238E27FC236}">
                  <a16:creationId xmlns:a16="http://schemas.microsoft.com/office/drawing/2014/main" id="{0C86707A-6AFE-4A65-9CA7-8CCE03F34A87}"/>
                </a:ext>
              </a:extLst>
            </p:cNvPr>
            <p:cNvSpPr txBox="1"/>
            <p:nvPr/>
          </p:nvSpPr>
          <p:spPr>
            <a:xfrm>
              <a:off x="8158730" y="4539992"/>
              <a:ext cx="2929293" cy="276999"/>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rPr>
                <a:t>ALCOHOL, TOBACCO, METHAPHETAMINES</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p>
          </p:txBody>
        </p:sp>
      </p:grpSp>
      <p:grpSp>
        <p:nvGrpSpPr>
          <p:cNvPr id="122" name="Group 121">
            <a:extLst>
              <a:ext uri="{FF2B5EF4-FFF2-40B4-BE49-F238E27FC236}">
                <a16:creationId xmlns:a16="http://schemas.microsoft.com/office/drawing/2014/main" id="{D2194DDA-071A-4336-AD66-F52AFCDAFD6E}"/>
              </a:ext>
            </a:extLst>
          </p:cNvPr>
          <p:cNvGrpSpPr/>
          <p:nvPr/>
        </p:nvGrpSpPr>
        <p:grpSpPr>
          <a:xfrm>
            <a:off x="587273" y="3506280"/>
            <a:ext cx="4301431" cy="871603"/>
            <a:chOff x="408590" y="2636157"/>
            <a:chExt cx="4301431" cy="871603"/>
          </a:xfrm>
        </p:grpSpPr>
        <p:sp>
          <p:nvSpPr>
            <p:cNvPr id="123" name="TextBox 122">
              <a:extLst>
                <a:ext uri="{FF2B5EF4-FFF2-40B4-BE49-F238E27FC236}">
                  <a16:creationId xmlns:a16="http://schemas.microsoft.com/office/drawing/2014/main" id="{50A8F9A0-CCF1-4A59-8FB8-C8C774D9D7BE}"/>
                </a:ext>
              </a:extLst>
            </p:cNvPr>
            <p:cNvSpPr txBox="1"/>
            <p:nvPr/>
          </p:nvSpPr>
          <p:spPr>
            <a:xfrm>
              <a:off x="408590" y="2636157"/>
              <a:ext cx="2937088" cy="461665"/>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GEOGRAPHY</a:t>
              </a:r>
            </a:p>
          </p:txBody>
        </p:sp>
        <p:sp>
          <p:nvSpPr>
            <p:cNvPr id="124" name="TextBox 123">
              <a:extLst>
                <a:ext uri="{FF2B5EF4-FFF2-40B4-BE49-F238E27FC236}">
                  <a16:creationId xmlns:a16="http://schemas.microsoft.com/office/drawing/2014/main" id="{C37BAC98-2D4F-4EA9-B642-9D80A9C4669B}"/>
                </a:ext>
              </a:extLst>
            </p:cNvPr>
            <p:cNvSpPr txBox="1"/>
            <p:nvPr/>
          </p:nvSpPr>
          <p:spPr>
            <a:xfrm>
              <a:off x="1780728" y="3046095"/>
              <a:ext cx="2929293" cy="461665"/>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libri" panose="020F0502020204030204"/>
                </a:rPr>
                <a:t>RURAL AND REMOTE RESIDENCE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rPr>
                <a:t>PRAIRIE PROVINCES</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p>
          </p:txBody>
        </p:sp>
      </p:grpSp>
      <p:grpSp>
        <p:nvGrpSpPr>
          <p:cNvPr id="125" name="Group 124">
            <a:extLst>
              <a:ext uri="{FF2B5EF4-FFF2-40B4-BE49-F238E27FC236}">
                <a16:creationId xmlns:a16="http://schemas.microsoft.com/office/drawing/2014/main" id="{17BF70B3-6984-4633-88C9-1AF3A8D7071A}"/>
              </a:ext>
            </a:extLst>
          </p:cNvPr>
          <p:cNvGrpSpPr/>
          <p:nvPr/>
        </p:nvGrpSpPr>
        <p:grpSpPr>
          <a:xfrm>
            <a:off x="363202" y="4609270"/>
            <a:ext cx="4243342" cy="879007"/>
            <a:chOff x="-338498" y="4683895"/>
            <a:chExt cx="4243342" cy="879007"/>
          </a:xfrm>
        </p:grpSpPr>
        <p:sp>
          <p:nvSpPr>
            <p:cNvPr id="126" name="TextBox 125">
              <a:extLst>
                <a:ext uri="{FF2B5EF4-FFF2-40B4-BE49-F238E27FC236}">
                  <a16:creationId xmlns:a16="http://schemas.microsoft.com/office/drawing/2014/main" id="{16221E0E-69D3-4CE0-877A-D6CB0E78FA02}"/>
                </a:ext>
              </a:extLst>
            </p:cNvPr>
            <p:cNvSpPr txBox="1"/>
            <p:nvPr/>
          </p:nvSpPr>
          <p:spPr>
            <a:xfrm>
              <a:off x="-338498" y="4683895"/>
              <a:ext cx="2937088" cy="461665"/>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STIGMA</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7" name="TextBox 126">
              <a:extLst>
                <a:ext uri="{FF2B5EF4-FFF2-40B4-BE49-F238E27FC236}">
                  <a16:creationId xmlns:a16="http://schemas.microsoft.com/office/drawing/2014/main" id="{A2C11287-6892-451A-A78E-AEDB6AADFFFD}"/>
                </a:ext>
              </a:extLst>
            </p:cNvPr>
            <p:cNvSpPr txBox="1"/>
            <p:nvPr/>
          </p:nvSpPr>
          <p:spPr>
            <a:xfrm>
              <a:off x="1557204" y="5101237"/>
              <a:ext cx="2347640" cy="461665"/>
            </a:xfrm>
            <a:prstGeom prst="rect">
              <a:avLst/>
            </a:prstGeom>
            <a:noFill/>
          </p:spPr>
          <p:txBody>
            <a:bodyPr wrap="square" lIns="0" r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rPr>
                <a:t>HISTORICAL TRAUMA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Calibri" panose="020F0502020204030204"/>
                  <a:ea typeface="+mn-ea"/>
                  <a:cs typeface="+mn-cs"/>
                </a:rPr>
                <a:t>DISCRIMINATION IN HEALTH CARE</a:t>
              </a:r>
            </a:p>
          </p:txBody>
        </p:sp>
      </p:grpSp>
      <p:cxnSp>
        <p:nvCxnSpPr>
          <p:cNvPr id="6" name="Straight Arrow Connector 5">
            <a:extLst>
              <a:ext uri="{FF2B5EF4-FFF2-40B4-BE49-F238E27FC236}">
                <a16:creationId xmlns:a16="http://schemas.microsoft.com/office/drawing/2014/main" id="{32107879-6500-497E-B77B-D1D5A135877B}"/>
              </a:ext>
            </a:extLst>
          </p:cNvPr>
          <p:cNvCxnSpPr>
            <a:cxnSpLocks/>
          </p:cNvCxnSpPr>
          <p:nvPr/>
        </p:nvCxnSpPr>
        <p:spPr>
          <a:xfrm flipV="1">
            <a:off x="7696200" y="1402874"/>
            <a:ext cx="0" cy="11593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BB1D22B-4616-40FE-9732-8D500DEA87BE}"/>
              </a:ext>
            </a:extLst>
          </p:cNvPr>
          <p:cNvCxnSpPr>
            <a:cxnSpLocks/>
          </p:cNvCxnSpPr>
          <p:nvPr/>
        </p:nvCxnSpPr>
        <p:spPr>
          <a:xfrm flipV="1">
            <a:off x="7696200" y="2562225"/>
            <a:ext cx="0" cy="35147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C5B66388-F709-42E7-9712-4E277D758B5D}"/>
              </a:ext>
            </a:extLst>
          </p:cNvPr>
          <p:cNvGrpSpPr/>
          <p:nvPr/>
        </p:nvGrpSpPr>
        <p:grpSpPr>
          <a:xfrm>
            <a:off x="4452072" y="1144829"/>
            <a:ext cx="2796647" cy="4722902"/>
            <a:chOff x="4500067" y="1639644"/>
            <a:chExt cx="2796647" cy="4722902"/>
          </a:xfrm>
        </p:grpSpPr>
        <p:sp>
          <p:nvSpPr>
            <p:cNvPr id="48" name="Shape">
              <a:extLst>
                <a:ext uri="{FF2B5EF4-FFF2-40B4-BE49-F238E27FC236}">
                  <a16:creationId xmlns:a16="http://schemas.microsoft.com/office/drawing/2014/main" id="{BD762449-01F4-4FB1-A6B0-558DE615A3A9}"/>
                </a:ext>
              </a:extLst>
            </p:cNvPr>
            <p:cNvSpPr/>
            <p:nvPr/>
          </p:nvSpPr>
          <p:spPr>
            <a:xfrm>
              <a:off x="4506204" y="1639644"/>
              <a:ext cx="2790510" cy="1606471"/>
            </a:xfrm>
            <a:custGeom>
              <a:avLst/>
              <a:gdLst>
                <a:gd name="connsiteX0" fmla="*/ 21198 w 21600"/>
                <a:gd name="connsiteY0" fmla="*/ 19722 h 21600"/>
                <a:gd name="connsiteX1" fmla="*/ 20676 w 21600"/>
                <a:gd name="connsiteY1" fmla="*/ 19290 h 21600"/>
                <a:gd name="connsiteX2" fmla="*/ 20340 w 21600"/>
                <a:gd name="connsiteY2" fmla="*/ 18170 h 21600"/>
                <a:gd name="connsiteX3" fmla="*/ 20038 w 21600"/>
                <a:gd name="connsiteY3" fmla="*/ 18638 h 21600"/>
                <a:gd name="connsiteX4" fmla="*/ 19600 w 21600"/>
                <a:gd name="connsiteY4" fmla="*/ 18422 h 21600"/>
                <a:gd name="connsiteX5" fmla="*/ 18812 w 21600"/>
                <a:gd name="connsiteY5" fmla="*/ 17123 h 21600"/>
                <a:gd name="connsiteX6" fmla="*/ 18728 w 21600"/>
                <a:gd name="connsiteY6" fmla="*/ 16076 h 21600"/>
                <a:gd name="connsiteX7" fmla="*/ 17469 w 21600"/>
                <a:gd name="connsiteY7" fmla="*/ 16618 h 21600"/>
                <a:gd name="connsiteX8" fmla="*/ 17318 w 21600"/>
                <a:gd name="connsiteY8" fmla="*/ 15171 h 21600"/>
                <a:gd name="connsiteX9" fmla="*/ 17030 w 21600"/>
                <a:gd name="connsiteY9" fmla="*/ 15135 h 21600"/>
                <a:gd name="connsiteX10" fmla="*/ 16477 w 21600"/>
                <a:gd name="connsiteY10" fmla="*/ 15787 h 21600"/>
                <a:gd name="connsiteX11" fmla="*/ 15720 w 21600"/>
                <a:gd name="connsiteY11" fmla="*/ 15103 h 21600"/>
                <a:gd name="connsiteX12" fmla="*/ 15570 w 21600"/>
                <a:gd name="connsiteY12" fmla="*/ 14051 h 21600"/>
                <a:gd name="connsiteX13" fmla="*/ 15301 w 21600"/>
                <a:gd name="connsiteY13" fmla="*/ 13330 h 21600"/>
                <a:gd name="connsiteX14" fmla="*/ 14580 w 21600"/>
                <a:gd name="connsiteY14" fmla="*/ 12825 h 21600"/>
                <a:gd name="connsiteX15" fmla="*/ 14580 w 21600"/>
                <a:gd name="connsiteY15" fmla="*/ 11668 h 21600"/>
                <a:gd name="connsiteX16" fmla="*/ 14109 w 21600"/>
                <a:gd name="connsiteY16" fmla="*/ 11489 h 21600"/>
                <a:gd name="connsiteX17" fmla="*/ 14293 w 21600"/>
                <a:gd name="connsiteY17" fmla="*/ 10511 h 21600"/>
                <a:gd name="connsiteX18" fmla="*/ 14125 w 21600"/>
                <a:gd name="connsiteY18" fmla="*/ 9969 h 21600"/>
                <a:gd name="connsiteX19" fmla="*/ 14025 w 21600"/>
                <a:gd name="connsiteY19" fmla="*/ 9285 h 21600"/>
                <a:gd name="connsiteX20" fmla="*/ 13723 w 21600"/>
                <a:gd name="connsiteY20" fmla="*/ 9032 h 21600"/>
                <a:gd name="connsiteX21" fmla="*/ 13723 w 21600"/>
                <a:gd name="connsiteY21" fmla="*/ 8059 h 21600"/>
                <a:gd name="connsiteX22" fmla="*/ 12866 w 21600"/>
                <a:gd name="connsiteY22" fmla="*/ 8022 h 21600"/>
                <a:gd name="connsiteX23" fmla="*/ 12463 w 21600"/>
                <a:gd name="connsiteY23" fmla="*/ 6144 h 21600"/>
                <a:gd name="connsiteX24" fmla="*/ 11726 w 21600"/>
                <a:gd name="connsiteY24" fmla="*/ 4652 h 21600"/>
                <a:gd name="connsiteX25" fmla="*/ 11908 w 21600"/>
                <a:gd name="connsiteY25" fmla="*/ 3747 h 21600"/>
                <a:gd name="connsiteX26" fmla="*/ 11908 w 21600"/>
                <a:gd name="connsiteY26" fmla="*/ 2783 h 21600"/>
                <a:gd name="connsiteX27" fmla="*/ 11563 w 21600"/>
                <a:gd name="connsiteY27" fmla="*/ 2783 h 21600"/>
                <a:gd name="connsiteX28" fmla="*/ 11235 w 21600"/>
                <a:gd name="connsiteY28" fmla="*/ 3003 h 21600"/>
                <a:gd name="connsiteX29" fmla="*/ 11170 w 21600"/>
                <a:gd name="connsiteY29" fmla="*/ 2457 h 21600"/>
                <a:gd name="connsiteX30" fmla="*/ 10547 w 21600"/>
                <a:gd name="connsiteY30" fmla="*/ 0 h 21600"/>
                <a:gd name="connsiteX31" fmla="*/ 10061 w 21600"/>
                <a:gd name="connsiteY31" fmla="*/ 1304 h 21600"/>
                <a:gd name="connsiteX32" fmla="*/ 9458 w 21600"/>
                <a:gd name="connsiteY32" fmla="*/ 1736 h 21600"/>
                <a:gd name="connsiteX33" fmla="*/ 8583 w 21600"/>
                <a:gd name="connsiteY33" fmla="*/ 3471 h 21600"/>
                <a:gd name="connsiteX34" fmla="*/ 6905 w 21600"/>
                <a:gd name="connsiteY34" fmla="*/ 6865 h 21600"/>
                <a:gd name="connsiteX35" fmla="*/ 5913 w 21600"/>
                <a:gd name="connsiteY35" fmla="*/ 9753 h 21600"/>
                <a:gd name="connsiteX36" fmla="*/ 5494 w 21600"/>
                <a:gd name="connsiteY36" fmla="*/ 9753 h 21600"/>
                <a:gd name="connsiteX37" fmla="*/ 4720 w 21600"/>
                <a:gd name="connsiteY37" fmla="*/ 10658 h 21600"/>
                <a:gd name="connsiteX38" fmla="*/ 4570 w 21600"/>
                <a:gd name="connsiteY38" fmla="*/ 12031 h 21600"/>
                <a:gd name="connsiteX39" fmla="*/ 2991 w 21600"/>
                <a:gd name="connsiteY39" fmla="*/ 12462 h 21600"/>
                <a:gd name="connsiteX40" fmla="*/ 2402 w 21600"/>
                <a:gd name="connsiteY40" fmla="*/ 15318 h 21600"/>
                <a:gd name="connsiteX41" fmla="*/ 1360 w 21600"/>
                <a:gd name="connsiteY41" fmla="*/ 16691 h 21600"/>
                <a:gd name="connsiteX42" fmla="*/ 1360 w 21600"/>
                <a:gd name="connsiteY42" fmla="*/ 18675 h 21600"/>
                <a:gd name="connsiteX43" fmla="*/ 455 w 21600"/>
                <a:gd name="connsiteY43" fmla="*/ 19759 h 21600"/>
                <a:gd name="connsiteX44" fmla="*/ 0 w 21600"/>
                <a:gd name="connsiteY44" fmla="*/ 21600 h 21600"/>
                <a:gd name="connsiteX45" fmla="*/ 2814 w 21600"/>
                <a:gd name="connsiteY45" fmla="*/ 21507 h 21600"/>
                <a:gd name="connsiteX46" fmla="*/ 21600 w 21600"/>
                <a:gd name="connsiteY46" fmla="*/ 21600 h 21600"/>
                <a:gd name="connsiteX47" fmla="*/ 21198 w 21600"/>
                <a:gd name="connsiteY47" fmla="*/ 19722 h 21600"/>
                <a:gd name="connsiteX0" fmla="*/ 21198 w 21600"/>
                <a:gd name="connsiteY0" fmla="*/ 19722 h 21600"/>
                <a:gd name="connsiteX1" fmla="*/ 20676 w 21600"/>
                <a:gd name="connsiteY1" fmla="*/ 19290 h 21600"/>
                <a:gd name="connsiteX2" fmla="*/ 20340 w 21600"/>
                <a:gd name="connsiteY2" fmla="*/ 18170 h 21600"/>
                <a:gd name="connsiteX3" fmla="*/ 20038 w 21600"/>
                <a:gd name="connsiteY3" fmla="*/ 18638 h 21600"/>
                <a:gd name="connsiteX4" fmla="*/ 19600 w 21600"/>
                <a:gd name="connsiteY4" fmla="*/ 18422 h 21600"/>
                <a:gd name="connsiteX5" fmla="*/ 18812 w 21600"/>
                <a:gd name="connsiteY5" fmla="*/ 17123 h 21600"/>
                <a:gd name="connsiteX6" fmla="*/ 18728 w 21600"/>
                <a:gd name="connsiteY6" fmla="*/ 16076 h 21600"/>
                <a:gd name="connsiteX7" fmla="*/ 17469 w 21600"/>
                <a:gd name="connsiteY7" fmla="*/ 16618 h 21600"/>
                <a:gd name="connsiteX8" fmla="*/ 17318 w 21600"/>
                <a:gd name="connsiteY8" fmla="*/ 15171 h 21600"/>
                <a:gd name="connsiteX9" fmla="*/ 17030 w 21600"/>
                <a:gd name="connsiteY9" fmla="*/ 15135 h 21600"/>
                <a:gd name="connsiteX10" fmla="*/ 16477 w 21600"/>
                <a:gd name="connsiteY10" fmla="*/ 15787 h 21600"/>
                <a:gd name="connsiteX11" fmla="*/ 15720 w 21600"/>
                <a:gd name="connsiteY11" fmla="*/ 15103 h 21600"/>
                <a:gd name="connsiteX12" fmla="*/ 15570 w 21600"/>
                <a:gd name="connsiteY12" fmla="*/ 14051 h 21600"/>
                <a:gd name="connsiteX13" fmla="*/ 15301 w 21600"/>
                <a:gd name="connsiteY13" fmla="*/ 13330 h 21600"/>
                <a:gd name="connsiteX14" fmla="*/ 14580 w 21600"/>
                <a:gd name="connsiteY14" fmla="*/ 12825 h 21600"/>
                <a:gd name="connsiteX15" fmla="*/ 14580 w 21600"/>
                <a:gd name="connsiteY15" fmla="*/ 11668 h 21600"/>
                <a:gd name="connsiteX16" fmla="*/ 14109 w 21600"/>
                <a:gd name="connsiteY16" fmla="*/ 11489 h 21600"/>
                <a:gd name="connsiteX17" fmla="*/ 14293 w 21600"/>
                <a:gd name="connsiteY17" fmla="*/ 10511 h 21600"/>
                <a:gd name="connsiteX18" fmla="*/ 14125 w 21600"/>
                <a:gd name="connsiteY18" fmla="*/ 9969 h 21600"/>
                <a:gd name="connsiteX19" fmla="*/ 14025 w 21600"/>
                <a:gd name="connsiteY19" fmla="*/ 9285 h 21600"/>
                <a:gd name="connsiteX20" fmla="*/ 13723 w 21600"/>
                <a:gd name="connsiteY20" fmla="*/ 9032 h 21600"/>
                <a:gd name="connsiteX21" fmla="*/ 13723 w 21600"/>
                <a:gd name="connsiteY21" fmla="*/ 8059 h 21600"/>
                <a:gd name="connsiteX22" fmla="*/ 12866 w 21600"/>
                <a:gd name="connsiteY22" fmla="*/ 8022 h 21600"/>
                <a:gd name="connsiteX23" fmla="*/ 12463 w 21600"/>
                <a:gd name="connsiteY23" fmla="*/ 6144 h 21600"/>
                <a:gd name="connsiteX24" fmla="*/ 11726 w 21600"/>
                <a:gd name="connsiteY24" fmla="*/ 4652 h 21600"/>
                <a:gd name="connsiteX25" fmla="*/ 11908 w 21600"/>
                <a:gd name="connsiteY25" fmla="*/ 3747 h 21600"/>
                <a:gd name="connsiteX26" fmla="*/ 11908 w 21600"/>
                <a:gd name="connsiteY26" fmla="*/ 2783 h 21600"/>
                <a:gd name="connsiteX27" fmla="*/ 11563 w 21600"/>
                <a:gd name="connsiteY27" fmla="*/ 2783 h 21600"/>
                <a:gd name="connsiteX28" fmla="*/ 11235 w 21600"/>
                <a:gd name="connsiteY28" fmla="*/ 3003 h 21600"/>
                <a:gd name="connsiteX29" fmla="*/ 11170 w 21600"/>
                <a:gd name="connsiteY29" fmla="*/ 2457 h 21600"/>
                <a:gd name="connsiteX30" fmla="*/ 10547 w 21600"/>
                <a:gd name="connsiteY30" fmla="*/ 0 h 21600"/>
                <a:gd name="connsiteX31" fmla="*/ 10061 w 21600"/>
                <a:gd name="connsiteY31" fmla="*/ 1304 h 21600"/>
                <a:gd name="connsiteX32" fmla="*/ 9458 w 21600"/>
                <a:gd name="connsiteY32" fmla="*/ 1736 h 21600"/>
                <a:gd name="connsiteX33" fmla="*/ 8583 w 21600"/>
                <a:gd name="connsiteY33" fmla="*/ 3471 h 21600"/>
                <a:gd name="connsiteX34" fmla="*/ 6905 w 21600"/>
                <a:gd name="connsiteY34" fmla="*/ 6865 h 21600"/>
                <a:gd name="connsiteX35" fmla="*/ 5913 w 21600"/>
                <a:gd name="connsiteY35" fmla="*/ 9753 h 21600"/>
                <a:gd name="connsiteX36" fmla="*/ 5494 w 21600"/>
                <a:gd name="connsiteY36" fmla="*/ 9753 h 21600"/>
                <a:gd name="connsiteX37" fmla="*/ 4720 w 21600"/>
                <a:gd name="connsiteY37" fmla="*/ 10658 h 21600"/>
                <a:gd name="connsiteX38" fmla="*/ 4570 w 21600"/>
                <a:gd name="connsiteY38" fmla="*/ 12031 h 21600"/>
                <a:gd name="connsiteX39" fmla="*/ 2991 w 21600"/>
                <a:gd name="connsiteY39" fmla="*/ 12462 h 21600"/>
                <a:gd name="connsiteX40" fmla="*/ 2402 w 21600"/>
                <a:gd name="connsiteY40" fmla="*/ 15318 h 21600"/>
                <a:gd name="connsiteX41" fmla="*/ 1360 w 21600"/>
                <a:gd name="connsiteY41" fmla="*/ 16691 h 21600"/>
                <a:gd name="connsiteX42" fmla="*/ 1360 w 21600"/>
                <a:gd name="connsiteY42" fmla="*/ 18675 h 21600"/>
                <a:gd name="connsiteX43" fmla="*/ 455 w 21600"/>
                <a:gd name="connsiteY43" fmla="*/ 19759 h 21600"/>
                <a:gd name="connsiteX44" fmla="*/ 0 w 21600"/>
                <a:gd name="connsiteY44" fmla="*/ 21600 h 21600"/>
                <a:gd name="connsiteX45" fmla="*/ 2814 w 21600"/>
                <a:gd name="connsiteY45" fmla="*/ 21507 h 21600"/>
                <a:gd name="connsiteX46" fmla="*/ 11338 w 21600"/>
                <a:gd name="connsiteY46" fmla="*/ 21394 h 21600"/>
                <a:gd name="connsiteX47" fmla="*/ 21600 w 21600"/>
                <a:gd name="connsiteY47" fmla="*/ 21600 h 21600"/>
                <a:gd name="connsiteX48" fmla="*/ 21198 w 21600"/>
                <a:gd name="connsiteY48" fmla="*/ 19722 h 21600"/>
                <a:gd name="connsiteX0" fmla="*/ 21198 w 21600"/>
                <a:gd name="connsiteY0" fmla="*/ 19722 h 21600"/>
                <a:gd name="connsiteX1" fmla="*/ 20676 w 21600"/>
                <a:gd name="connsiteY1" fmla="*/ 19290 h 21600"/>
                <a:gd name="connsiteX2" fmla="*/ 20340 w 21600"/>
                <a:gd name="connsiteY2" fmla="*/ 18170 h 21600"/>
                <a:gd name="connsiteX3" fmla="*/ 20038 w 21600"/>
                <a:gd name="connsiteY3" fmla="*/ 18638 h 21600"/>
                <a:gd name="connsiteX4" fmla="*/ 19600 w 21600"/>
                <a:gd name="connsiteY4" fmla="*/ 18422 h 21600"/>
                <a:gd name="connsiteX5" fmla="*/ 18812 w 21600"/>
                <a:gd name="connsiteY5" fmla="*/ 17123 h 21600"/>
                <a:gd name="connsiteX6" fmla="*/ 18728 w 21600"/>
                <a:gd name="connsiteY6" fmla="*/ 16076 h 21600"/>
                <a:gd name="connsiteX7" fmla="*/ 17469 w 21600"/>
                <a:gd name="connsiteY7" fmla="*/ 16618 h 21600"/>
                <a:gd name="connsiteX8" fmla="*/ 17318 w 21600"/>
                <a:gd name="connsiteY8" fmla="*/ 15171 h 21600"/>
                <a:gd name="connsiteX9" fmla="*/ 17030 w 21600"/>
                <a:gd name="connsiteY9" fmla="*/ 15135 h 21600"/>
                <a:gd name="connsiteX10" fmla="*/ 16477 w 21600"/>
                <a:gd name="connsiteY10" fmla="*/ 15787 h 21600"/>
                <a:gd name="connsiteX11" fmla="*/ 15720 w 21600"/>
                <a:gd name="connsiteY11" fmla="*/ 15103 h 21600"/>
                <a:gd name="connsiteX12" fmla="*/ 15570 w 21600"/>
                <a:gd name="connsiteY12" fmla="*/ 14051 h 21600"/>
                <a:gd name="connsiteX13" fmla="*/ 15301 w 21600"/>
                <a:gd name="connsiteY13" fmla="*/ 13330 h 21600"/>
                <a:gd name="connsiteX14" fmla="*/ 14580 w 21600"/>
                <a:gd name="connsiteY14" fmla="*/ 12825 h 21600"/>
                <a:gd name="connsiteX15" fmla="*/ 14580 w 21600"/>
                <a:gd name="connsiteY15" fmla="*/ 11668 h 21600"/>
                <a:gd name="connsiteX16" fmla="*/ 14109 w 21600"/>
                <a:gd name="connsiteY16" fmla="*/ 11489 h 21600"/>
                <a:gd name="connsiteX17" fmla="*/ 14293 w 21600"/>
                <a:gd name="connsiteY17" fmla="*/ 10511 h 21600"/>
                <a:gd name="connsiteX18" fmla="*/ 14125 w 21600"/>
                <a:gd name="connsiteY18" fmla="*/ 9969 h 21600"/>
                <a:gd name="connsiteX19" fmla="*/ 14025 w 21600"/>
                <a:gd name="connsiteY19" fmla="*/ 9285 h 21600"/>
                <a:gd name="connsiteX20" fmla="*/ 13723 w 21600"/>
                <a:gd name="connsiteY20" fmla="*/ 9032 h 21600"/>
                <a:gd name="connsiteX21" fmla="*/ 13723 w 21600"/>
                <a:gd name="connsiteY21" fmla="*/ 8059 h 21600"/>
                <a:gd name="connsiteX22" fmla="*/ 12866 w 21600"/>
                <a:gd name="connsiteY22" fmla="*/ 8022 h 21600"/>
                <a:gd name="connsiteX23" fmla="*/ 12463 w 21600"/>
                <a:gd name="connsiteY23" fmla="*/ 6144 h 21600"/>
                <a:gd name="connsiteX24" fmla="*/ 11726 w 21600"/>
                <a:gd name="connsiteY24" fmla="*/ 4652 h 21600"/>
                <a:gd name="connsiteX25" fmla="*/ 11908 w 21600"/>
                <a:gd name="connsiteY25" fmla="*/ 3747 h 21600"/>
                <a:gd name="connsiteX26" fmla="*/ 11908 w 21600"/>
                <a:gd name="connsiteY26" fmla="*/ 2783 h 21600"/>
                <a:gd name="connsiteX27" fmla="*/ 11563 w 21600"/>
                <a:gd name="connsiteY27" fmla="*/ 2783 h 21600"/>
                <a:gd name="connsiteX28" fmla="*/ 11235 w 21600"/>
                <a:gd name="connsiteY28" fmla="*/ 3003 h 21600"/>
                <a:gd name="connsiteX29" fmla="*/ 11170 w 21600"/>
                <a:gd name="connsiteY29" fmla="*/ 2457 h 21600"/>
                <a:gd name="connsiteX30" fmla="*/ 10547 w 21600"/>
                <a:gd name="connsiteY30" fmla="*/ 0 h 21600"/>
                <a:gd name="connsiteX31" fmla="*/ 10061 w 21600"/>
                <a:gd name="connsiteY31" fmla="*/ 1304 h 21600"/>
                <a:gd name="connsiteX32" fmla="*/ 9458 w 21600"/>
                <a:gd name="connsiteY32" fmla="*/ 1736 h 21600"/>
                <a:gd name="connsiteX33" fmla="*/ 8583 w 21600"/>
                <a:gd name="connsiteY33" fmla="*/ 3471 h 21600"/>
                <a:gd name="connsiteX34" fmla="*/ 6905 w 21600"/>
                <a:gd name="connsiteY34" fmla="*/ 6865 h 21600"/>
                <a:gd name="connsiteX35" fmla="*/ 5913 w 21600"/>
                <a:gd name="connsiteY35" fmla="*/ 9753 h 21600"/>
                <a:gd name="connsiteX36" fmla="*/ 5494 w 21600"/>
                <a:gd name="connsiteY36" fmla="*/ 9753 h 21600"/>
                <a:gd name="connsiteX37" fmla="*/ 4720 w 21600"/>
                <a:gd name="connsiteY37" fmla="*/ 10658 h 21600"/>
                <a:gd name="connsiteX38" fmla="*/ 4570 w 21600"/>
                <a:gd name="connsiteY38" fmla="*/ 12031 h 21600"/>
                <a:gd name="connsiteX39" fmla="*/ 2991 w 21600"/>
                <a:gd name="connsiteY39" fmla="*/ 12462 h 21600"/>
                <a:gd name="connsiteX40" fmla="*/ 2402 w 21600"/>
                <a:gd name="connsiteY40" fmla="*/ 15318 h 21600"/>
                <a:gd name="connsiteX41" fmla="*/ 1360 w 21600"/>
                <a:gd name="connsiteY41" fmla="*/ 16691 h 21600"/>
                <a:gd name="connsiteX42" fmla="*/ 1360 w 21600"/>
                <a:gd name="connsiteY42" fmla="*/ 18675 h 21600"/>
                <a:gd name="connsiteX43" fmla="*/ 455 w 21600"/>
                <a:gd name="connsiteY43" fmla="*/ 19759 h 21600"/>
                <a:gd name="connsiteX44" fmla="*/ 0 w 21600"/>
                <a:gd name="connsiteY44" fmla="*/ 21600 h 21600"/>
                <a:gd name="connsiteX45" fmla="*/ 2814 w 21600"/>
                <a:gd name="connsiteY45" fmla="*/ 21507 h 21600"/>
                <a:gd name="connsiteX46" fmla="*/ 11338 w 21600"/>
                <a:gd name="connsiteY46" fmla="*/ 21394 h 21600"/>
                <a:gd name="connsiteX47" fmla="*/ 19920 w 21600"/>
                <a:gd name="connsiteY47" fmla="*/ 21507 h 21600"/>
                <a:gd name="connsiteX48" fmla="*/ 21600 w 21600"/>
                <a:gd name="connsiteY48" fmla="*/ 21600 h 21600"/>
                <a:gd name="connsiteX49" fmla="*/ 21198 w 21600"/>
                <a:gd name="connsiteY49" fmla="*/ 19722 h 21600"/>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338 w 21600"/>
                <a:gd name="connsiteY46" fmla="*/ 21394 h 23761"/>
                <a:gd name="connsiteX47" fmla="*/ 19920 w 21600"/>
                <a:gd name="connsiteY47" fmla="*/ 21507 h 23761"/>
                <a:gd name="connsiteX48" fmla="*/ 21600 w 21600"/>
                <a:gd name="connsiteY48" fmla="*/ 21600 h 23761"/>
                <a:gd name="connsiteX49" fmla="*/ 21198 w 21600"/>
                <a:gd name="connsiteY49" fmla="*/ 19722 h 23761"/>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338 w 21600"/>
                <a:gd name="connsiteY46" fmla="*/ 21394 h 23761"/>
                <a:gd name="connsiteX47" fmla="*/ 18274 w 21600"/>
                <a:gd name="connsiteY47" fmla="*/ 23423 h 23761"/>
                <a:gd name="connsiteX48" fmla="*/ 21600 w 21600"/>
                <a:gd name="connsiteY48" fmla="*/ 21600 h 23761"/>
                <a:gd name="connsiteX49" fmla="*/ 21198 w 21600"/>
                <a:gd name="connsiteY49" fmla="*/ 19722 h 23761"/>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338 w 21600"/>
                <a:gd name="connsiteY46" fmla="*/ 21394 h 23761"/>
                <a:gd name="connsiteX47" fmla="*/ 18274 w 21600"/>
                <a:gd name="connsiteY47" fmla="*/ 23423 h 23761"/>
                <a:gd name="connsiteX48" fmla="*/ 21600 w 21600"/>
                <a:gd name="connsiteY48" fmla="*/ 21600 h 23761"/>
                <a:gd name="connsiteX49" fmla="*/ 21198 w 21600"/>
                <a:gd name="connsiteY49" fmla="*/ 19722 h 23761"/>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514 w 21600"/>
                <a:gd name="connsiteY46" fmla="*/ 21732 h 23761"/>
                <a:gd name="connsiteX47" fmla="*/ 18274 w 21600"/>
                <a:gd name="connsiteY47" fmla="*/ 23423 h 23761"/>
                <a:gd name="connsiteX48" fmla="*/ 21600 w 21600"/>
                <a:gd name="connsiteY48" fmla="*/ 21600 h 23761"/>
                <a:gd name="connsiteX49" fmla="*/ 21198 w 21600"/>
                <a:gd name="connsiteY49" fmla="*/ 19722 h 23761"/>
                <a:gd name="connsiteX0" fmla="*/ 21125 w 21527"/>
                <a:gd name="connsiteY0" fmla="*/ 19722 h 23761"/>
                <a:gd name="connsiteX1" fmla="*/ 20603 w 21527"/>
                <a:gd name="connsiteY1" fmla="*/ 19290 h 23761"/>
                <a:gd name="connsiteX2" fmla="*/ 20267 w 21527"/>
                <a:gd name="connsiteY2" fmla="*/ 18170 h 23761"/>
                <a:gd name="connsiteX3" fmla="*/ 19965 w 21527"/>
                <a:gd name="connsiteY3" fmla="*/ 18638 h 23761"/>
                <a:gd name="connsiteX4" fmla="*/ 19527 w 21527"/>
                <a:gd name="connsiteY4" fmla="*/ 18422 h 23761"/>
                <a:gd name="connsiteX5" fmla="*/ 18739 w 21527"/>
                <a:gd name="connsiteY5" fmla="*/ 17123 h 23761"/>
                <a:gd name="connsiteX6" fmla="*/ 18655 w 21527"/>
                <a:gd name="connsiteY6" fmla="*/ 16076 h 23761"/>
                <a:gd name="connsiteX7" fmla="*/ 17396 w 21527"/>
                <a:gd name="connsiteY7" fmla="*/ 16618 h 23761"/>
                <a:gd name="connsiteX8" fmla="*/ 17245 w 21527"/>
                <a:gd name="connsiteY8" fmla="*/ 15171 h 23761"/>
                <a:gd name="connsiteX9" fmla="*/ 16957 w 21527"/>
                <a:gd name="connsiteY9" fmla="*/ 15135 h 23761"/>
                <a:gd name="connsiteX10" fmla="*/ 16404 w 21527"/>
                <a:gd name="connsiteY10" fmla="*/ 15787 h 23761"/>
                <a:gd name="connsiteX11" fmla="*/ 15647 w 21527"/>
                <a:gd name="connsiteY11" fmla="*/ 15103 h 23761"/>
                <a:gd name="connsiteX12" fmla="*/ 15497 w 21527"/>
                <a:gd name="connsiteY12" fmla="*/ 14051 h 23761"/>
                <a:gd name="connsiteX13" fmla="*/ 15228 w 21527"/>
                <a:gd name="connsiteY13" fmla="*/ 13330 h 23761"/>
                <a:gd name="connsiteX14" fmla="*/ 14507 w 21527"/>
                <a:gd name="connsiteY14" fmla="*/ 12825 h 23761"/>
                <a:gd name="connsiteX15" fmla="*/ 14507 w 21527"/>
                <a:gd name="connsiteY15" fmla="*/ 11668 h 23761"/>
                <a:gd name="connsiteX16" fmla="*/ 14036 w 21527"/>
                <a:gd name="connsiteY16" fmla="*/ 11489 h 23761"/>
                <a:gd name="connsiteX17" fmla="*/ 14220 w 21527"/>
                <a:gd name="connsiteY17" fmla="*/ 10511 h 23761"/>
                <a:gd name="connsiteX18" fmla="*/ 14052 w 21527"/>
                <a:gd name="connsiteY18" fmla="*/ 9969 h 23761"/>
                <a:gd name="connsiteX19" fmla="*/ 13952 w 21527"/>
                <a:gd name="connsiteY19" fmla="*/ 9285 h 23761"/>
                <a:gd name="connsiteX20" fmla="*/ 13650 w 21527"/>
                <a:gd name="connsiteY20" fmla="*/ 9032 h 23761"/>
                <a:gd name="connsiteX21" fmla="*/ 13650 w 21527"/>
                <a:gd name="connsiteY21" fmla="*/ 8059 h 23761"/>
                <a:gd name="connsiteX22" fmla="*/ 12793 w 21527"/>
                <a:gd name="connsiteY22" fmla="*/ 8022 h 23761"/>
                <a:gd name="connsiteX23" fmla="*/ 12390 w 21527"/>
                <a:gd name="connsiteY23" fmla="*/ 6144 h 23761"/>
                <a:gd name="connsiteX24" fmla="*/ 11653 w 21527"/>
                <a:gd name="connsiteY24" fmla="*/ 4652 h 23761"/>
                <a:gd name="connsiteX25" fmla="*/ 11835 w 21527"/>
                <a:gd name="connsiteY25" fmla="*/ 3747 h 23761"/>
                <a:gd name="connsiteX26" fmla="*/ 11835 w 21527"/>
                <a:gd name="connsiteY26" fmla="*/ 2783 h 23761"/>
                <a:gd name="connsiteX27" fmla="*/ 11490 w 21527"/>
                <a:gd name="connsiteY27" fmla="*/ 2783 h 23761"/>
                <a:gd name="connsiteX28" fmla="*/ 11162 w 21527"/>
                <a:gd name="connsiteY28" fmla="*/ 3003 h 23761"/>
                <a:gd name="connsiteX29" fmla="*/ 11097 w 21527"/>
                <a:gd name="connsiteY29" fmla="*/ 2457 h 23761"/>
                <a:gd name="connsiteX30" fmla="*/ 10474 w 21527"/>
                <a:gd name="connsiteY30" fmla="*/ 0 h 23761"/>
                <a:gd name="connsiteX31" fmla="*/ 9988 w 21527"/>
                <a:gd name="connsiteY31" fmla="*/ 1304 h 23761"/>
                <a:gd name="connsiteX32" fmla="*/ 9385 w 21527"/>
                <a:gd name="connsiteY32" fmla="*/ 1736 h 23761"/>
                <a:gd name="connsiteX33" fmla="*/ 8510 w 21527"/>
                <a:gd name="connsiteY33" fmla="*/ 3471 h 23761"/>
                <a:gd name="connsiteX34" fmla="*/ 6832 w 21527"/>
                <a:gd name="connsiteY34" fmla="*/ 6865 h 23761"/>
                <a:gd name="connsiteX35" fmla="*/ 5840 w 21527"/>
                <a:gd name="connsiteY35" fmla="*/ 9753 h 23761"/>
                <a:gd name="connsiteX36" fmla="*/ 5421 w 21527"/>
                <a:gd name="connsiteY36" fmla="*/ 9753 h 23761"/>
                <a:gd name="connsiteX37" fmla="*/ 4647 w 21527"/>
                <a:gd name="connsiteY37" fmla="*/ 10658 h 23761"/>
                <a:gd name="connsiteX38" fmla="*/ 4497 w 21527"/>
                <a:gd name="connsiteY38" fmla="*/ 12031 h 23761"/>
                <a:gd name="connsiteX39" fmla="*/ 2918 w 21527"/>
                <a:gd name="connsiteY39" fmla="*/ 12462 h 23761"/>
                <a:gd name="connsiteX40" fmla="*/ 2329 w 21527"/>
                <a:gd name="connsiteY40" fmla="*/ 15318 h 23761"/>
                <a:gd name="connsiteX41" fmla="*/ 1287 w 21527"/>
                <a:gd name="connsiteY41" fmla="*/ 16691 h 23761"/>
                <a:gd name="connsiteX42" fmla="*/ 1287 w 21527"/>
                <a:gd name="connsiteY42" fmla="*/ 18675 h 23761"/>
                <a:gd name="connsiteX43" fmla="*/ 382 w 21527"/>
                <a:gd name="connsiteY43" fmla="*/ 19759 h 23761"/>
                <a:gd name="connsiteX44" fmla="*/ 0 w 21527"/>
                <a:gd name="connsiteY44" fmla="*/ 21882 h 23761"/>
                <a:gd name="connsiteX45" fmla="*/ 7561 w 21527"/>
                <a:gd name="connsiteY45" fmla="*/ 23761 h 23761"/>
                <a:gd name="connsiteX46" fmla="*/ 11441 w 21527"/>
                <a:gd name="connsiteY46" fmla="*/ 21732 h 23761"/>
                <a:gd name="connsiteX47" fmla="*/ 18201 w 21527"/>
                <a:gd name="connsiteY47" fmla="*/ 23423 h 23761"/>
                <a:gd name="connsiteX48" fmla="*/ 21527 w 21527"/>
                <a:gd name="connsiteY48" fmla="*/ 21600 h 23761"/>
                <a:gd name="connsiteX49" fmla="*/ 21125 w 21527"/>
                <a:gd name="connsiteY49" fmla="*/ 19722 h 2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527" h="23761" extrusionOk="0">
                  <a:moveTo>
                    <a:pt x="21125" y="19722"/>
                  </a:moveTo>
                  <a:lnTo>
                    <a:pt x="20603" y="19290"/>
                  </a:lnTo>
                  <a:lnTo>
                    <a:pt x="20267" y="18170"/>
                  </a:lnTo>
                  <a:lnTo>
                    <a:pt x="19965" y="18638"/>
                  </a:lnTo>
                  <a:lnTo>
                    <a:pt x="19527" y="18422"/>
                  </a:lnTo>
                  <a:lnTo>
                    <a:pt x="18739" y="17123"/>
                  </a:lnTo>
                  <a:lnTo>
                    <a:pt x="18655" y="16076"/>
                  </a:lnTo>
                  <a:lnTo>
                    <a:pt x="17396" y="16618"/>
                  </a:lnTo>
                  <a:cubicBezTo>
                    <a:pt x="17346" y="16136"/>
                    <a:pt x="17295" y="15653"/>
                    <a:pt x="17245" y="15171"/>
                  </a:cubicBezTo>
                  <a:lnTo>
                    <a:pt x="16957" y="15135"/>
                  </a:lnTo>
                  <a:lnTo>
                    <a:pt x="16404" y="15787"/>
                  </a:lnTo>
                  <a:lnTo>
                    <a:pt x="15647" y="15103"/>
                  </a:lnTo>
                  <a:lnTo>
                    <a:pt x="15497" y="14051"/>
                  </a:lnTo>
                  <a:cubicBezTo>
                    <a:pt x="15407" y="13811"/>
                    <a:pt x="15318" y="13570"/>
                    <a:pt x="15228" y="13330"/>
                  </a:cubicBezTo>
                  <a:lnTo>
                    <a:pt x="14507" y="12825"/>
                  </a:lnTo>
                  <a:lnTo>
                    <a:pt x="14507" y="11668"/>
                  </a:lnTo>
                  <a:lnTo>
                    <a:pt x="14036" y="11489"/>
                  </a:lnTo>
                  <a:cubicBezTo>
                    <a:pt x="14097" y="11163"/>
                    <a:pt x="14159" y="10837"/>
                    <a:pt x="14220" y="10511"/>
                  </a:cubicBezTo>
                  <a:lnTo>
                    <a:pt x="14052" y="9969"/>
                  </a:lnTo>
                  <a:cubicBezTo>
                    <a:pt x="14019" y="9741"/>
                    <a:pt x="13985" y="9513"/>
                    <a:pt x="13952" y="9285"/>
                  </a:cubicBezTo>
                  <a:lnTo>
                    <a:pt x="13650" y="9032"/>
                  </a:lnTo>
                  <a:lnTo>
                    <a:pt x="13650" y="8059"/>
                  </a:lnTo>
                  <a:lnTo>
                    <a:pt x="12793" y="8022"/>
                  </a:lnTo>
                  <a:cubicBezTo>
                    <a:pt x="12659" y="7396"/>
                    <a:pt x="12524" y="6770"/>
                    <a:pt x="12390" y="6144"/>
                  </a:cubicBezTo>
                  <a:lnTo>
                    <a:pt x="11653" y="4652"/>
                  </a:lnTo>
                  <a:cubicBezTo>
                    <a:pt x="11714" y="4350"/>
                    <a:pt x="11774" y="4049"/>
                    <a:pt x="11835" y="3747"/>
                  </a:cubicBezTo>
                  <a:lnTo>
                    <a:pt x="11835" y="2783"/>
                  </a:lnTo>
                  <a:lnTo>
                    <a:pt x="11490" y="2783"/>
                  </a:lnTo>
                  <a:lnTo>
                    <a:pt x="11162" y="3003"/>
                  </a:lnTo>
                  <a:cubicBezTo>
                    <a:pt x="11140" y="2821"/>
                    <a:pt x="11119" y="2639"/>
                    <a:pt x="11097" y="2457"/>
                  </a:cubicBezTo>
                  <a:lnTo>
                    <a:pt x="10474" y="0"/>
                  </a:lnTo>
                  <a:lnTo>
                    <a:pt x="9988" y="1304"/>
                  </a:lnTo>
                  <a:lnTo>
                    <a:pt x="9385" y="1736"/>
                  </a:lnTo>
                  <a:lnTo>
                    <a:pt x="8510" y="3471"/>
                  </a:lnTo>
                  <a:lnTo>
                    <a:pt x="6832" y="6865"/>
                  </a:lnTo>
                  <a:lnTo>
                    <a:pt x="5840" y="9753"/>
                  </a:lnTo>
                  <a:lnTo>
                    <a:pt x="5421" y="9753"/>
                  </a:lnTo>
                  <a:lnTo>
                    <a:pt x="4647" y="10658"/>
                  </a:lnTo>
                  <a:lnTo>
                    <a:pt x="4497" y="12031"/>
                  </a:lnTo>
                  <a:lnTo>
                    <a:pt x="2918" y="12462"/>
                  </a:lnTo>
                  <a:lnTo>
                    <a:pt x="2329" y="15318"/>
                  </a:lnTo>
                  <a:lnTo>
                    <a:pt x="1287" y="16691"/>
                  </a:lnTo>
                  <a:lnTo>
                    <a:pt x="1287" y="18675"/>
                  </a:lnTo>
                  <a:lnTo>
                    <a:pt x="382" y="19759"/>
                  </a:lnTo>
                  <a:cubicBezTo>
                    <a:pt x="255" y="20467"/>
                    <a:pt x="127" y="21174"/>
                    <a:pt x="0" y="21882"/>
                  </a:cubicBezTo>
                  <a:lnTo>
                    <a:pt x="7561" y="23761"/>
                  </a:lnTo>
                  <a:lnTo>
                    <a:pt x="11441" y="21732"/>
                  </a:lnTo>
                  <a:cubicBezTo>
                    <a:pt x="13753" y="22408"/>
                    <a:pt x="15536" y="24099"/>
                    <a:pt x="18201" y="23423"/>
                  </a:cubicBezTo>
                  <a:lnTo>
                    <a:pt x="21527" y="21600"/>
                  </a:lnTo>
                  <a:lnTo>
                    <a:pt x="21125" y="19722"/>
                  </a:lnTo>
                  <a:close/>
                </a:path>
              </a:pathLst>
            </a:custGeom>
            <a:solidFill>
              <a:srgbClr val="FFFFFF"/>
            </a:solidFill>
            <a:ln w="12700">
              <a:miter lim="400000"/>
            </a:ln>
          </p:spPr>
          <p:txBody>
            <a:bodyPr lIns="38100" tIns="38100" rIns="38100" bIns="38100" anchor="ctr"/>
            <a:lstStyle/>
            <a:p>
              <a:pPr>
                <a:defRPr sz="3000"/>
              </a:pPr>
              <a:endParaRPr dirty="0"/>
            </a:p>
          </p:txBody>
        </p:sp>
        <p:sp>
          <p:nvSpPr>
            <p:cNvPr id="49" name="Shape">
              <a:extLst>
                <a:ext uri="{FF2B5EF4-FFF2-40B4-BE49-F238E27FC236}">
                  <a16:creationId xmlns:a16="http://schemas.microsoft.com/office/drawing/2014/main" id="{D712966F-F262-4ACC-8455-984395925E0F}"/>
                </a:ext>
              </a:extLst>
            </p:cNvPr>
            <p:cNvSpPr/>
            <p:nvPr/>
          </p:nvSpPr>
          <p:spPr>
            <a:xfrm>
              <a:off x="5924820" y="1825918"/>
              <a:ext cx="118905" cy="162987"/>
            </a:xfrm>
            <a:custGeom>
              <a:avLst/>
              <a:gdLst/>
              <a:ahLst/>
              <a:cxnLst>
                <a:cxn ang="0">
                  <a:pos x="wd2" y="hd2"/>
                </a:cxn>
                <a:cxn ang="5400000">
                  <a:pos x="wd2" y="hd2"/>
                </a:cxn>
                <a:cxn ang="10800000">
                  <a:pos x="wd2" y="hd2"/>
                </a:cxn>
                <a:cxn ang="16200000">
                  <a:pos x="wd2" y="hd2"/>
                </a:cxn>
              </a:cxnLst>
              <a:rect l="0" t="0" r="r" b="b"/>
              <a:pathLst>
                <a:path w="21600" h="21600" extrusionOk="0">
                  <a:moveTo>
                    <a:pt x="0" y="3456"/>
                  </a:moveTo>
                  <a:lnTo>
                    <a:pt x="13479" y="0"/>
                  </a:lnTo>
                  <a:lnTo>
                    <a:pt x="21600" y="0"/>
                  </a:lnTo>
                  <a:lnTo>
                    <a:pt x="21600" y="8640"/>
                  </a:lnTo>
                  <a:lnTo>
                    <a:pt x="14720" y="21600"/>
                  </a:lnTo>
                  <a:close/>
                </a:path>
              </a:pathLst>
            </a:custGeom>
            <a:solidFill>
              <a:srgbClr val="ADDFF5"/>
            </a:solidFill>
            <a:ln>
              <a:noFill/>
            </a:ln>
          </p:spPr>
          <p:txBody>
            <a:bodyPr vert="horz" wrap="square" lIns="91440" tIns="45720" rIns="91440" bIns="45720" numCol="1" anchor="t" anchorCtr="0" compatLnSpc="1">
              <a:prstTxWarp prst="textNoShape">
                <a:avLst/>
              </a:prstTxWarp>
            </a:bodyPr>
            <a:lstStyle/>
            <a:p>
              <a:endParaRPr>
                <a:solidFill>
                  <a:prstClr val="black"/>
                </a:solidFill>
                <a:latin typeface="Calibri" panose="020F0502020204030204"/>
              </a:endParaRPr>
            </a:p>
          </p:txBody>
        </p:sp>
        <p:sp>
          <p:nvSpPr>
            <p:cNvPr id="50" name="Shape">
              <a:extLst>
                <a:ext uri="{FF2B5EF4-FFF2-40B4-BE49-F238E27FC236}">
                  <a16:creationId xmlns:a16="http://schemas.microsoft.com/office/drawing/2014/main" id="{21F91AD2-30E6-4D2C-A006-42C8EA73F6E0}"/>
                </a:ext>
              </a:extLst>
            </p:cNvPr>
            <p:cNvSpPr/>
            <p:nvPr/>
          </p:nvSpPr>
          <p:spPr>
            <a:xfrm>
              <a:off x="4807195" y="2633094"/>
              <a:ext cx="342739" cy="319144"/>
            </a:xfrm>
            <a:custGeom>
              <a:avLst/>
              <a:gdLst/>
              <a:ahLst/>
              <a:cxnLst>
                <a:cxn ang="0">
                  <a:pos x="wd2" y="hd2"/>
                </a:cxn>
                <a:cxn ang="5400000">
                  <a:pos x="wd2" y="hd2"/>
                </a:cxn>
                <a:cxn ang="10800000">
                  <a:pos x="wd2" y="hd2"/>
                </a:cxn>
                <a:cxn ang="16200000">
                  <a:pos x="wd2" y="hd2"/>
                </a:cxn>
              </a:cxnLst>
              <a:rect l="0" t="0" r="r" b="b"/>
              <a:pathLst>
                <a:path w="21600" h="21600" extrusionOk="0">
                  <a:moveTo>
                    <a:pt x="0" y="18511"/>
                  </a:moveTo>
                  <a:lnTo>
                    <a:pt x="7689" y="7270"/>
                  </a:lnTo>
                  <a:lnTo>
                    <a:pt x="11720" y="7270"/>
                  </a:lnTo>
                  <a:lnTo>
                    <a:pt x="13539" y="2038"/>
                  </a:lnTo>
                  <a:lnTo>
                    <a:pt x="17198" y="0"/>
                  </a:lnTo>
                  <a:lnTo>
                    <a:pt x="19761" y="5295"/>
                  </a:lnTo>
                  <a:lnTo>
                    <a:pt x="19761" y="11893"/>
                  </a:lnTo>
                  <a:lnTo>
                    <a:pt x="21600" y="18511"/>
                  </a:lnTo>
                  <a:lnTo>
                    <a:pt x="17941" y="21600"/>
                  </a:lnTo>
                  <a:lnTo>
                    <a:pt x="15007" y="19163"/>
                  </a:lnTo>
                  <a:lnTo>
                    <a:pt x="7513" y="19835"/>
                  </a:lnTo>
                  <a:lnTo>
                    <a:pt x="5126" y="16515"/>
                  </a:lnTo>
                  <a:close/>
                </a:path>
              </a:pathLst>
            </a:custGeom>
            <a:solidFill>
              <a:srgbClr val="ADDFF5"/>
            </a:solidFill>
            <a:ln w="12700">
              <a:miter lim="400000"/>
            </a:ln>
          </p:spPr>
          <p:txBody>
            <a:bodyPr lIns="38100" tIns="38100" rIns="38100" bIns="38100" anchor="ctr"/>
            <a:lstStyle/>
            <a:p>
              <a:pPr>
                <a:defRPr sz="3000"/>
              </a:pPr>
              <a:endParaRPr/>
            </a:p>
          </p:txBody>
        </p:sp>
        <p:sp>
          <p:nvSpPr>
            <p:cNvPr id="51" name="Shape">
              <a:extLst>
                <a:ext uri="{FF2B5EF4-FFF2-40B4-BE49-F238E27FC236}">
                  <a16:creationId xmlns:a16="http://schemas.microsoft.com/office/drawing/2014/main" id="{10B55714-4889-4627-A148-5D48B8C35A71}"/>
                </a:ext>
              </a:extLst>
            </p:cNvPr>
            <p:cNvSpPr/>
            <p:nvPr/>
          </p:nvSpPr>
          <p:spPr>
            <a:xfrm>
              <a:off x="5862732" y="2757272"/>
              <a:ext cx="60851" cy="1108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0830"/>
                  </a:lnTo>
                  <a:lnTo>
                    <a:pt x="21600" y="21600"/>
                  </a:lnTo>
                  <a:close/>
                </a:path>
              </a:pathLst>
            </a:custGeom>
            <a:solidFill>
              <a:srgbClr val="B8E2F5"/>
            </a:solidFill>
            <a:ln w="12700">
              <a:miter lim="400000"/>
            </a:ln>
          </p:spPr>
          <p:txBody>
            <a:bodyPr lIns="38100" tIns="38100" rIns="38100" bIns="38100" anchor="ctr"/>
            <a:lstStyle/>
            <a:p>
              <a:pPr>
                <a:defRPr sz="3000"/>
              </a:pPr>
              <a:endParaRPr/>
            </a:p>
          </p:txBody>
        </p:sp>
        <p:sp>
          <p:nvSpPr>
            <p:cNvPr id="52" name="Shape">
              <a:extLst>
                <a:ext uri="{FF2B5EF4-FFF2-40B4-BE49-F238E27FC236}">
                  <a16:creationId xmlns:a16="http://schemas.microsoft.com/office/drawing/2014/main" id="{E60C7D4C-FD06-419C-BF11-BDCC9AFB0655}"/>
                </a:ext>
              </a:extLst>
            </p:cNvPr>
            <p:cNvSpPr/>
            <p:nvPr/>
          </p:nvSpPr>
          <p:spPr>
            <a:xfrm>
              <a:off x="6017955" y="2788320"/>
              <a:ext cx="226633" cy="1595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76" y="12313"/>
                  </a:lnTo>
                  <a:lnTo>
                    <a:pt x="5001" y="0"/>
                  </a:lnTo>
                  <a:lnTo>
                    <a:pt x="14114" y="6177"/>
                  </a:lnTo>
                  <a:lnTo>
                    <a:pt x="19647" y="4833"/>
                  </a:lnTo>
                  <a:lnTo>
                    <a:pt x="21600" y="21600"/>
                  </a:lnTo>
                  <a:lnTo>
                    <a:pt x="10800" y="16305"/>
                  </a:lnTo>
                  <a:close/>
                </a:path>
              </a:pathLst>
            </a:custGeom>
            <a:solidFill>
              <a:srgbClr val="B8E2F5"/>
            </a:solidFill>
            <a:ln w="12700">
              <a:miter lim="400000"/>
            </a:ln>
          </p:spPr>
          <p:txBody>
            <a:bodyPr lIns="38100" tIns="38100" rIns="38100" bIns="38100" anchor="ctr"/>
            <a:lstStyle/>
            <a:p>
              <a:pPr>
                <a:defRPr sz="3000"/>
              </a:pPr>
              <a:endParaRPr/>
            </a:p>
          </p:txBody>
        </p:sp>
        <p:sp>
          <p:nvSpPr>
            <p:cNvPr id="53" name="Shape">
              <a:extLst>
                <a:ext uri="{FF2B5EF4-FFF2-40B4-BE49-F238E27FC236}">
                  <a16:creationId xmlns:a16="http://schemas.microsoft.com/office/drawing/2014/main" id="{8052BC4C-0D7E-4207-B3DF-0A46CFA1E463}"/>
                </a:ext>
              </a:extLst>
            </p:cNvPr>
            <p:cNvSpPr/>
            <p:nvPr/>
          </p:nvSpPr>
          <p:spPr>
            <a:xfrm>
              <a:off x="5583322" y="2726227"/>
              <a:ext cx="162682" cy="224772"/>
            </a:xfrm>
            <a:custGeom>
              <a:avLst/>
              <a:gdLst/>
              <a:ahLst/>
              <a:cxnLst>
                <a:cxn ang="0">
                  <a:pos x="wd2" y="hd2"/>
                </a:cxn>
                <a:cxn ang="5400000">
                  <a:pos x="wd2" y="hd2"/>
                </a:cxn>
                <a:cxn ang="10800000">
                  <a:pos x="wd2" y="hd2"/>
                </a:cxn>
                <a:cxn ang="16200000">
                  <a:pos x="wd2" y="hd2"/>
                </a:cxn>
              </a:cxnLst>
              <a:rect l="0" t="0" r="r" b="b"/>
              <a:pathLst>
                <a:path w="21600" h="21600" extrusionOk="0">
                  <a:moveTo>
                    <a:pt x="0" y="18139"/>
                  </a:moveTo>
                  <a:lnTo>
                    <a:pt x="0" y="5012"/>
                  </a:lnTo>
                  <a:lnTo>
                    <a:pt x="5812" y="1551"/>
                  </a:lnTo>
                  <a:lnTo>
                    <a:pt x="17766" y="0"/>
                  </a:lnTo>
                  <a:lnTo>
                    <a:pt x="21600" y="5012"/>
                  </a:lnTo>
                  <a:lnTo>
                    <a:pt x="10800" y="21600"/>
                  </a:lnTo>
                  <a:lnTo>
                    <a:pt x="7337" y="15335"/>
                  </a:lnTo>
                  <a:close/>
                </a:path>
              </a:pathLst>
            </a:custGeom>
            <a:solidFill>
              <a:srgbClr val="90DAF8"/>
            </a:solidFill>
            <a:ln>
              <a:noFill/>
            </a:ln>
          </p:spPr>
          <p:txBody>
            <a:bodyPr vert="horz" wrap="square" lIns="91440" tIns="45720" rIns="91440" bIns="45720" numCol="1" anchor="t" anchorCtr="0" compatLnSpc="1">
              <a:prstTxWarp prst="textNoShape">
                <a:avLst/>
              </a:prstTxWarp>
            </a:bodyPr>
            <a:lstStyle/>
            <a:p>
              <a:endParaRPr>
                <a:solidFill>
                  <a:prstClr val="black"/>
                </a:solidFill>
                <a:latin typeface="Calibri" panose="020F0502020204030204"/>
              </a:endParaRPr>
            </a:p>
          </p:txBody>
        </p:sp>
        <p:sp>
          <p:nvSpPr>
            <p:cNvPr id="54" name="Shape">
              <a:extLst>
                <a:ext uri="{FF2B5EF4-FFF2-40B4-BE49-F238E27FC236}">
                  <a16:creationId xmlns:a16="http://schemas.microsoft.com/office/drawing/2014/main" id="{FD74CCC1-2377-41C9-BF0F-22EDA0E784BE}"/>
                </a:ext>
              </a:extLst>
            </p:cNvPr>
            <p:cNvSpPr/>
            <p:nvPr/>
          </p:nvSpPr>
          <p:spPr>
            <a:xfrm>
              <a:off x="5986913" y="2664137"/>
              <a:ext cx="295861" cy="129458"/>
            </a:xfrm>
            <a:custGeom>
              <a:avLst/>
              <a:gdLst/>
              <a:ahLst/>
              <a:cxnLst>
                <a:cxn ang="0">
                  <a:pos x="wd2" y="hd2"/>
                </a:cxn>
                <a:cxn ang="5400000">
                  <a:pos x="wd2" y="hd2"/>
                </a:cxn>
                <a:cxn ang="10800000">
                  <a:pos x="wd2" y="hd2"/>
                </a:cxn>
                <a:cxn ang="16200000">
                  <a:pos x="wd2" y="hd2"/>
                </a:cxn>
              </a:cxnLst>
              <a:rect l="0" t="0" r="r" b="b"/>
              <a:pathLst>
                <a:path w="21600" h="21600" extrusionOk="0">
                  <a:moveTo>
                    <a:pt x="0" y="15592"/>
                  </a:moveTo>
                  <a:lnTo>
                    <a:pt x="17588" y="0"/>
                  </a:lnTo>
                  <a:lnTo>
                    <a:pt x="21600" y="12898"/>
                  </a:lnTo>
                  <a:lnTo>
                    <a:pt x="21600" y="21600"/>
                  </a:lnTo>
                  <a:lnTo>
                    <a:pt x="11854" y="15592"/>
                  </a:lnTo>
                  <a:close/>
                </a:path>
              </a:pathLst>
            </a:custGeom>
            <a:solidFill>
              <a:srgbClr val="96D7F1"/>
            </a:solidFill>
            <a:ln w="12700">
              <a:miter lim="400000"/>
            </a:ln>
          </p:spPr>
          <p:txBody>
            <a:bodyPr lIns="38100" tIns="38100" rIns="38100" bIns="38100" anchor="ctr"/>
            <a:lstStyle/>
            <a:p>
              <a:pPr>
                <a:defRPr sz="3000"/>
              </a:pPr>
              <a:endParaRPr/>
            </a:p>
          </p:txBody>
        </p:sp>
        <p:sp>
          <p:nvSpPr>
            <p:cNvPr id="55" name="Shape">
              <a:extLst>
                <a:ext uri="{FF2B5EF4-FFF2-40B4-BE49-F238E27FC236}">
                  <a16:creationId xmlns:a16="http://schemas.microsoft.com/office/drawing/2014/main" id="{55685BB9-F1BC-401A-9C35-6C768251958B}"/>
                </a:ext>
              </a:extLst>
            </p:cNvPr>
            <p:cNvSpPr/>
            <p:nvPr/>
          </p:nvSpPr>
          <p:spPr>
            <a:xfrm>
              <a:off x="6359452" y="2788320"/>
              <a:ext cx="339637" cy="270099"/>
            </a:xfrm>
            <a:custGeom>
              <a:avLst/>
              <a:gdLst/>
              <a:ahLst/>
              <a:cxnLst>
                <a:cxn ang="0">
                  <a:pos x="wd2" y="hd2"/>
                </a:cxn>
                <a:cxn ang="5400000">
                  <a:pos x="wd2" y="hd2"/>
                </a:cxn>
                <a:cxn ang="10800000">
                  <a:pos x="wd2" y="hd2"/>
                </a:cxn>
                <a:cxn ang="16200000">
                  <a:pos x="wd2" y="hd2"/>
                </a:cxn>
              </a:cxnLst>
              <a:rect l="0" t="0" r="r" b="b"/>
              <a:pathLst>
                <a:path w="21600" h="21600" extrusionOk="0">
                  <a:moveTo>
                    <a:pt x="0" y="9360"/>
                  </a:moveTo>
                  <a:lnTo>
                    <a:pt x="6456" y="1564"/>
                  </a:lnTo>
                  <a:lnTo>
                    <a:pt x="11254" y="0"/>
                  </a:lnTo>
                  <a:lnTo>
                    <a:pt x="16072" y="6381"/>
                  </a:lnTo>
                  <a:lnTo>
                    <a:pt x="18836" y="17702"/>
                  </a:lnTo>
                  <a:lnTo>
                    <a:pt x="21600" y="21600"/>
                  </a:lnTo>
                  <a:lnTo>
                    <a:pt x="9240" y="15617"/>
                  </a:lnTo>
                  <a:close/>
                </a:path>
              </a:pathLst>
            </a:custGeom>
            <a:solidFill>
              <a:srgbClr val="B8E2F5"/>
            </a:solidFill>
            <a:ln w="12700">
              <a:miter lim="400000"/>
            </a:ln>
          </p:spPr>
          <p:txBody>
            <a:bodyPr lIns="38100" tIns="38100" rIns="38100" bIns="38100" anchor="ctr"/>
            <a:lstStyle/>
            <a:p>
              <a:pPr>
                <a:defRPr sz="3000"/>
              </a:pPr>
              <a:endParaRPr/>
            </a:p>
          </p:txBody>
        </p:sp>
        <p:sp>
          <p:nvSpPr>
            <p:cNvPr id="56" name="Shape">
              <a:extLst>
                <a:ext uri="{FF2B5EF4-FFF2-40B4-BE49-F238E27FC236}">
                  <a16:creationId xmlns:a16="http://schemas.microsoft.com/office/drawing/2014/main" id="{9DFE4CF8-EF06-4F45-89F1-8C83EEFEE7ED}"/>
                </a:ext>
              </a:extLst>
            </p:cNvPr>
            <p:cNvSpPr/>
            <p:nvPr/>
          </p:nvSpPr>
          <p:spPr>
            <a:xfrm>
              <a:off x="6700950" y="2912501"/>
              <a:ext cx="284689" cy="120458"/>
            </a:xfrm>
            <a:custGeom>
              <a:avLst/>
              <a:gdLst/>
              <a:ahLst/>
              <a:cxnLst>
                <a:cxn ang="0">
                  <a:pos x="wd2" y="hd2"/>
                </a:cxn>
                <a:cxn ang="5400000">
                  <a:pos x="wd2" y="hd2"/>
                </a:cxn>
                <a:cxn ang="10800000">
                  <a:pos x="wd2" y="hd2"/>
                </a:cxn>
                <a:cxn ang="16200000">
                  <a:pos x="wd2" y="hd2"/>
                </a:cxn>
              </a:cxnLst>
              <a:rect l="0" t="0" r="r" b="b"/>
              <a:pathLst>
                <a:path w="21600" h="21600" extrusionOk="0">
                  <a:moveTo>
                    <a:pt x="0" y="7627"/>
                  </a:moveTo>
                  <a:lnTo>
                    <a:pt x="12555" y="0"/>
                  </a:lnTo>
                  <a:lnTo>
                    <a:pt x="21600" y="21600"/>
                  </a:lnTo>
                  <a:lnTo>
                    <a:pt x="13238" y="21600"/>
                  </a:lnTo>
                  <a:lnTo>
                    <a:pt x="11895" y="10800"/>
                  </a:lnTo>
                  <a:close/>
                </a:path>
              </a:pathLst>
            </a:custGeom>
            <a:solidFill>
              <a:srgbClr val="B8E2F5"/>
            </a:solidFill>
            <a:ln w="12700">
              <a:miter lim="400000"/>
            </a:ln>
          </p:spPr>
          <p:txBody>
            <a:bodyPr lIns="38100" tIns="38100" rIns="38100" bIns="38100" anchor="ctr"/>
            <a:lstStyle/>
            <a:p>
              <a:pPr>
                <a:defRPr sz="3000"/>
              </a:pPr>
              <a:endParaRPr/>
            </a:p>
          </p:txBody>
        </p:sp>
        <p:sp>
          <p:nvSpPr>
            <p:cNvPr id="57" name="Freeform: Shape 56">
              <a:extLst>
                <a:ext uri="{FF2B5EF4-FFF2-40B4-BE49-F238E27FC236}">
                  <a16:creationId xmlns:a16="http://schemas.microsoft.com/office/drawing/2014/main" id="{BEC871C6-6822-4D8E-ABF0-FA4516BDCAC0}"/>
                </a:ext>
              </a:extLst>
            </p:cNvPr>
            <p:cNvSpPr/>
            <p:nvPr/>
          </p:nvSpPr>
          <p:spPr>
            <a:xfrm>
              <a:off x="5621513" y="1639644"/>
              <a:ext cx="1010214" cy="1086896"/>
            </a:xfrm>
            <a:custGeom>
              <a:avLst/>
              <a:gdLst>
                <a:gd name="connsiteX0" fmla="*/ 241516 w 1010214"/>
                <a:gd name="connsiteY0" fmla="*/ 0 h 1086896"/>
                <a:gd name="connsiteX1" fmla="*/ 322240 w 1010214"/>
                <a:gd name="connsiteY1" fmla="*/ 166104 h 1086896"/>
                <a:gd name="connsiteX2" fmla="*/ 343987 w 1010214"/>
                <a:gd name="connsiteY2" fmla="*/ 261409 h 1086896"/>
                <a:gd name="connsiteX3" fmla="*/ 489907 w 1010214"/>
                <a:gd name="connsiteY3" fmla="*/ 415386 h 1086896"/>
                <a:gd name="connsiteX4" fmla="*/ 542055 w 1010214"/>
                <a:gd name="connsiteY4" fmla="*/ 542341 h 1086896"/>
                <a:gd name="connsiteX5" fmla="*/ 653178 w 1010214"/>
                <a:gd name="connsiteY5" fmla="*/ 544857 h 1086896"/>
                <a:gd name="connsiteX6" fmla="*/ 653178 w 1010214"/>
                <a:gd name="connsiteY6" fmla="*/ 610675 h 1086896"/>
                <a:gd name="connsiteX7" fmla="*/ 692324 w 1010214"/>
                <a:gd name="connsiteY7" fmla="*/ 627733 h 1086896"/>
                <a:gd name="connsiteX8" fmla="*/ 705326 w 1010214"/>
                <a:gd name="connsiteY8" fmla="*/ 673976 h 1086896"/>
                <a:gd name="connsiteX9" fmla="*/ 727074 w 1010214"/>
                <a:gd name="connsiteY9" fmla="*/ 710609 h 1086896"/>
                <a:gd name="connsiteX10" fmla="*/ 703175 w 1010214"/>
                <a:gd name="connsiteY10" fmla="*/ 776779 h 1086896"/>
                <a:gd name="connsiteX11" fmla="*/ 764349 w 1010214"/>
                <a:gd name="connsiteY11" fmla="*/ 788855 h 1086896"/>
                <a:gd name="connsiteX12" fmla="*/ 764349 w 1010214"/>
                <a:gd name="connsiteY12" fmla="*/ 867102 h 1086896"/>
                <a:gd name="connsiteX13" fmla="*/ 857794 w 1010214"/>
                <a:gd name="connsiteY13" fmla="*/ 901268 h 1086896"/>
                <a:gd name="connsiteX14" fmla="*/ 892543 w 1010214"/>
                <a:gd name="connsiteY14" fmla="*/ 949977 h 1086896"/>
                <a:gd name="connsiteX15" fmla="*/ 912093 w 1010214"/>
                <a:gd name="connsiteY15" fmla="*/ 1021079 h 1086896"/>
                <a:gd name="connsiteX16" fmla="*/ 1010214 w 1010214"/>
                <a:gd name="connsiteY16" fmla="*/ 1067322 h 1086896"/>
                <a:gd name="connsiteX17" fmla="*/ 870842 w 1010214"/>
                <a:gd name="connsiteY17" fmla="*/ 1086896 h 1086896"/>
                <a:gd name="connsiteX18" fmla="*/ 870842 w 1010214"/>
                <a:gd name="connsiteY18" fmla="*/ 1009606 h 1086896"/>
                <a:gd name="connsiteX19" fmla="*/ 778005 w 1010214"/>
                <a:gd name="connsiteY19" fmla="*/ 933825 h 1086896"/>
                <a:gd name="connsiteX20" fmla="*/ 647285 w 1010214"/>
                <a:gd name="connsiteY20" fmla="*/ 842546 h 1086896"/>
                <a:gd name="connsiteX21" fmla="*/ 628344 w 1010214"/>
                <a:gd name="connsiteY21" fmla="*/ 854975 h 1086896"/>
                <a:gd name="connsiteX22" fmla="*/ 627409 w 1010214"/>
                <a:gd name="connsiteY22" fmla="*/ 852143 h 1086896"/>
                <a:gd name="connsiteX23" fmla="*/ 447462 w 1010214"/>
                <a:gd name="connsiteY23" fmla="*/ 969234 h 1086896"/>
                <a:gd name="connsiteX24" fmla="*/ 340051 w 1010214"/>
                <a:gd name="connsiteY24" fmla="*/ 946254 h 1086896"/>
                <a:gd name="connsiteX25" fmla="*/ 274861 w 1010214"/>
                <a:gd name="connsiteY25" fmla="*/ 969234 h 1086896"/>
                <a:gd name="connsiteX26" fmla="*/ 186062 w 1010214"/>
                <a:gd name="connsiteY26" fmla="*/ 904035 h 1086896"/>
                <a:gd name="connsiteX27" fmla="*/ 139237 w 1010214"/>
                <a:gd name="connsiteY27" fmla="*/ 925280 h 1086896"/>
                <a:gd name="connsiteX28" fmla="*/ 135678 w 1010214"/>
                <a:gd name="connsiteY28" fmla="*/ 930403 h 1086896"/>
                <a:gd name="connsiteX29" fmla="*/ 120758 w 1010214"/>
                <a:gd name="connsiteY29" fmla="*/ 936945 h 1086896"/>
                <a:gd name="connsiteX30" fmla="*/ 78245 w 1010214"/>
                <a:gd name="connsiteY30" fmla="*/ 865542 h 1086896"/>
                <a:gd name="connsiteX31" fmla="*/ 55281 w 1010214"/>
                <a:gd name="connsiteY31" fmla="*/ 806869 h 1086896"/>
                <a:gd name="connsiteX32" fmla="*/ 0 w 1010214"/>
                <a:gd name="connsiteY32" fmla="*/ 832935 h 1086896"/>
                <a:gd name="connsiteX33" fmla="*/ 0 w 1010214"/>
                <a:gd name="connsiteY33" fmla="*/ 777684 h 1086896"/>
                <a:gd name="connsiteX34" fmla="*/ 84138 w 1010214"/>
                <a:gd name="connsiteY34" fmla="*/ 699438 h 1086896"/>
                <a:gd name="connsiteX35" fmla="*/ 136286 w 1010214"/>
                <a:gd name="connsiteY35" fmla="*/ 569061 h 1086896"/>
                <a:gd name="connsiteX36" fmla="*/ 84138 w 1010214"/>
                <a:gd name="connsiteY36" fmla="*/ 455138 h 1086896"/>
                <a:gd name="connsiteX37" fmla="*/ 153964 w 1010214"/>
                <a:gd name="connsiteY37" fmla="*/ 292456 h 1086896"/>
                <a:gd name="connsiteX38" fmla="*/ 216682 w 1010214"/>
                <a:gd name="connsiteY38" fmla="*/ 162078 h 1086896"/>
                <a:gd name="connsiteX39" fmla="*/ 191567 w 1010214"/>
                <a:gd name="connsiteY39" fmla="*/ 122930 h 108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0214" h="1086896">
                  <a:moveTo>
                    <a:pt x="241516" y="0"/>
                  </a:moveTo>
                  <a:lnTo>
                    <a:pt x="322240" y="166104"/>
                  </a:lnTo>
                  <a:lnTo>
                    <a:pt x="343987" y="261409"/>
                  </a:lnTo>
                  <a:lnTo>
                    <a:pt x="489907" y="415386"/>
                  </a:lnTo>
                  <a:lnTo>
                    <a:pt x="542055" y="542341"/>
                  </a:lnTo>
                  <a:lnTo>
                    <a:pt x="653178" y="544857"/>
                  </a:lnTo>
                  <a:lnTo>
                    <a:pt x="653178" y="610675"/>
                  </a:lnTo>
                  <a:lnTo>
                    <a:pt x="692324" y="627733"/>
                  </a:lnTo>
                  <a:lnTo>
                    <a:pt x="705326" y="673976"/>
                  </a:lnTo>
                  <a:lnTo>
                    <a:pt x="727074" y="710609"/>
                  </a:lnTo>
                  <a:lnTo>
                    <a:pt x="703175" y="776779"/>
                  </a:lnTo>
                  <a:lnTo>
                    <a:pt x="764349" y="788855"/>
                  </a:lnTo>
                  <a:lnTo>
                    <a:pt x="764349" y="867102"/>
                  </a:lnTo>
                  <a:lnTo>
                    <a:pt x="857794" y="901268"/>
                  </a:lnTo>
                  <a:lnTo>
                    <a:pt x="892543" y="949977"/>
                  </a:lnTo>
                  <a:lnTo>
                    <a:pt x="912093" y="1021079"/>
                  </a:lnTo>
                  <a:lnTo>
                    <a:pt x="1010214" y="1067322"/>
                  </a:lnTo>
                  <a:lnTo>
                    <a:pt x="870842" y="1086896"/>
                  </a:lnTo>
                  <a:lnTo>
                    <a:pt x="870842" y="1009606"/>
                  </a:lnTo>
                  <a:lnTo>
                    <a:pt x="778005" y="933825"/>
                  </a:lnTo>
                  <a:lnTo>
                    <a:pt x="647285" y="842546"/>
                  </a:lnTo>
                  <a:lnTo>
                    <a:pt x="628344" y="854975"/>
                  </a:lnTo>
                  <a:lnTo>
                    <a:pt x="627409" y="852143"/>
                  </a:lnTo>
                  <a:lnTo>
                    <a:pt x="447462" y="969234"/>
                  </a:lnTo>
                  <a:lnTo>
                    <a:pt x="340051" y="946254"/>
                  </a:lnTo>
                  <a:lnTo>
                    <a:pt x="274861" y="969234"/>
                  </a:lnTo>
                  <a:lnTo>
                    <a:pt x="186062" y="904035"/>
                  </a:lnTo>
                  <a:lnTo>
                    <a:pt x="139237" y="925280"/>
                  </a:lnTo>
                  <a:lnTo>
                    <a:pt x="135678" y="930403"/>
                  </a:lnTo>
                  <a:lnTo>
                    <a:pt x="120758" y="936945"/>
                  </a:lnTo>
                  <a:lnTo>
                    <a:pt x="78245" y="865542"/>
                  </a:lnTo>
                  <a:lnTo>
                    <a:pt x="55281" y="806869"/>
                  </a:lnTo>
                  <a:lnTo>
                    <a:pt x="0" y="832935"/>
                  </a:lnTo>
                  <a:lnTo>
                    <a:pt x="0" y="777684"/>
                  </a:lnTo>
                  <a:lnTo>
                    <a:pt x="84138" y="699438"/>
                  </a:lnTo>
                  <a:lnTo>
                    <a:pt x="136286" y="569061"/>
                  </a:lnTo>
                  <a:lnTo>
                    <a:pt x="84138" y="455138"/>
                  </a:lnTo>
                  <a:lnTo>
                    <a:pt x="153964" y="292456"/>
                  </a:lnTo>
                  <a:lnTo>
                    <a:pt x="216682" y="162078"/>
                  </a:lnTo>
                  <a:lnTo>
                    <a:pt x="191567" y="122930"/>
                  </a:lnTo>
                  <a:close/>
                </a:path>
              </a:pathLst>
            </a:custGeom>
            <a:solidFill>
              <a:srgbClr val="DFF3FC"/>
            </a:solidFill>
            <a:ln>
              <a:noFill/>
            </a:ln>
          </p:spPr>
          <p:txBody>
            <a:bodyPr vert="horz" wrap="square" lIns="91440" tIns="45720" rIns="91440" bIns="45720" numCol="1" anchor="t" anchorCtr="0" compatLnSpc="1">
              <a:prstTxWarp prst="textNoShape">
                <a:avLst/>
              </a:prstTxWarp>
            </a:bodyPr>
            <a:lstStyle/>
            <a:p>
              <a:endParaRPr dirty="0">
                <a:solidFill>
                  <a:prstClr val="black"/>
                </a:solidFill>
                <a:latin typeface="Calibri" panose="020F0502020204030204"/>
              </a:endParaRPr>
            </a:p>
          </p:txBody>
        </p:sp>
        <p:sp>
          <p:nvSpPr>
            <p:cNvPr id="58" name="Shape">
              <a:extLst>
                <a:ext uri="{FF2B5EF4-FFF2-40B4-BE49-F238E27FC236}">
                  <a16:creationId xmlns:a16="http://schemas.microsoft.com/office/drawing/2014/main" id="{170B54DB-E4B3-49B8-99E0-17B21DC59C6B}"/>
                </a:ext>
              </a:extLst>
            </p:cNvPr>
            <p:cNvSpPr/>
            <p:nvPr/>
          </p:nvSpPr>
          <p:spPr>
            <a:xfrm>
              <a:off x="5757599" y="2260548"/>
              <a:ext cx="492690" cy="348330"/>
            </a:xfrm>
            <a:custGeom>
              <a:avLst/>
              <a:gdLst/>
              <a:ahLst/>
              <a:cxnLst>
                <a:cxn ang="0">
                  <a:pos x="wd2" y="hd2"/>
                </a:cxn>
                <a:cxn ang="5400000">
                  <a:pos x="wd2" y="hd2"/>
                </a:cxn>
                <a:cxn ang="10800000">
                  <a:pos x="wd2" y="hd2"/>
                </a:cxn>
                <a:cxn ang="16200000">
                  <a:pos x="wd2" y="hd2"/>
                </a:cxn>
              </a:cxnLst>
              <a:rect l="0" t="0" r="r" b="b"/>
              <a:pathLst>
                <a:path w="21600" h="21600" extrusionOk="0">
                  <a:moveTo>
                    <a:pt x="19000" y="7874"/>
                  </a:moveTo>
                  <a:lnTo>
                    <a:pt x="17340" y="10492"/>
                  </a:lnTo>
                  <a:lnTo>
                    <a:pt x="14917" y="9087"/>
                  </a:lnTo>
                  <a:lnTo>
                    <a:pt x="13270" y="2811"/>
                  </a:lnTo>
                  <a:lnTo>
                    <a:pt x="10222" y="0"/>
                  </a:lnTo>
                  <a:lnTo>
                    <a:pt x="6084" y="5236"/>
                  </a:lnTo>
                  <a:lnTo>
                    <a:pt x="5254" y="11089"/>
                  </a:lnTo>
                  <a:lnTo>
                    <a:pt x="2572" y="13726"/>
                  </a:lnTo>
                  <a:lnTo>
                    <a:pt x="0" y="18963"/>
                  </a:lnTo>
                  <a:lnTo>
                    <a:pt x="2191" y="17557"/>
                  </a:lnTo>
                  <a:lnTo>
                    <a:pt x="6084" y="21600"/>
                  </a:lnTo>
                  <a:lnTo>
                    <a:pt x="8942" y="20175"/>
                  </a:lnTo>
                  <a:lnTo>
                    <a:pt x="13651" y="21600"/>
                  </a:lnTo>
                  <a:lnTo>
                    <a:pt x="21600" y="14284"/>
                  </a:lnTo>
                  <a:lnTo>
                    <a:pt x="20525" y="9684"/>
                  </a:lnTo>
                  <a:close/>
                </a:path>
              </a:pathLst>
            </a:custGeom>
            <a:solidFill>
              <a:srgbClr val="ADDFF5"/>
            </a:solidFill>
            <a:ln>
              <a:noFill/>
            </a:ln>
          </p:spPr>
          <p:txBody>
            <a:bodyPr vert="horz" wrap="square" lIns="91440" tIns="45720" rIns="91440" bIns="45720" numCol="1" anchor="t" anchorCtr="0" compatLnSpc="1">
              <a:prstTxWarp prst="textNoShape">
                <a:avLst/>
              </a:prstTxWarp>
            </a:bodyPr>
            <a:lstStyle/>
            <a:p>
              <a:endParaRPr>
                <a:solidFill>
                  <a:prstClr val="black"/>
                </a:solidFill>
                <a:latin typeface="Calibri" panose="020F0502020204030204"/>
              </a:endParaRPr>
            </a:p>
          </p:txBody>
        </p:sp>
        <p:sp>
          <p:nvSpPr>
            <p:cNvPr id="59" name="Freeform: Shape 58">
              <a:extLst>
                <a:ext uri="{FF2B5EF4-FFF2-40B4-BE49-F238E27FC236}">
                  <a16:creationId xmlns:a16="http://schemas.microsoft.com/office/drawing/2014/main" id="{756FE37A-DB6A-40F6-B529-3FC8F5B1935D}"/>
                </a:ext>
              </a:extLst>
            </p:cNvPr>
            <p:cNvSpPr/>
            <p:nvPr/>
          </p:nvSpPr>
          <p:spPr>
            <a:xfrm>
              <a:off x="4500067" y="2973222"/>
              <a:ext cx="2796645" cy="3389324"/>
            </a:xfrm>
            <a:custGeom>
              <a:avLst/>
              <a:gdLst>
                <a:gd name="connsiteX0" fmla="*/ 1538936 w 2796645"/>
                <a:gd name="connsiteY0" fmla="*/ 0 h 3389324"/>
                <a:gd name="connsiteX1" fmla="*/ 1628814 w 2796645"/>
                <a:gd name="connsiteY1" fmla="*/ 88826 h 3389324"/>
                <a:gd name="connsiteX2" fmla="*/ 1700082 w 2796645"/>
                <a:gd name="connsiteY2" fmla="*/ 126788 h 3389324"/>
                <a:gd name="connsiteX3" fmla="*/ 1744479 w 2796645"/>
                <a:gd name="connsiteY3" fmla="*/ 150437 h 3389324"/>
                <a:gd name="connsiteX4" fmla="*/ 2320473 w 2796645"/>
                <a:gd name="connsiteY4" fmla="*/ 155219 h 3389324"/>
                <a:gd name="connsiteX5" fmla="*/ 2395518 w 2796645"/>
                <a:gd name="connsiteY5" fmla="*/ 126788 h 3389324"/>
                <a:gd name="connsiteX6" fmla="*/ 2456668 w 2796645"/>
                <a:gd name="connsiteY6" fmla="*/ 103621 h 3389324"/>
                <a:gd name="connsiteX7" fmla="*/ 2575288 w 2796645"/>
                <a:gd name="connsiteY7" fmla="*/ 33955 h 3389324"/>
                <a:gd name="connsiteX8" fmla="*/ 2713229 w 2796645"/>
                <a:gd name="connsiteY8" fmla="*/ 96569 h 3389324"/>
                <a:gd name="connsiteX9" fmla="*/ 2796645 w 2796645"/>
                <a:gd name="connsiteY9" fmla="*/ 119714 h 3389324"/>
                <a:gd name="connsiteX10" fmla="*/ 2796645 w 2796645"/>
                <a:gd name="connsiteY10" fmla="*/ 127025 h 3389324"/>
                <a:gd name="connsiteX11" fmla="*/ 2796645 w 2796645"/>
                <a:gd name="connsiteY11" fmla="*/ 182776 h 3389324"/>
                <a:gd name="connsiteX12" fmla="*/ 2767838 w 2796645"/>
                <a:gd name="connsiteY12" fmla="*/ 330549 h 3389324"/>
                <a:gd name="connsiteX13" fmla="*/ 2748564 w 2796645"/>
                <a:gd name="connsiteY13" fmla="*/ 429422 h 3389324"/>
                <a:gd name="connsiteX14" fmla="*/ 2630534 w 2796645"/>
                <a:gd name="connsiteY14" fmla="*/ 607405 h 3389324"/>
                <a:gd name="connsiteX15" fmla="*/ 2630534 w 2796645"/>
                <a:gd name="connsiteY15" fmla="*/ 933635 h 3389324"/>
                <a:gd name="connsiteX16" fmla="*/ 2619994 w 2796645"/>
                <a:gd name="connsiteY16" fmla="*/ 951127 h 3389324"/>
                <a:gd name="connsiteX17" fmla="*/ 2494938 w 2796645"/>
                <a:gd name="connsiteY17" fmla="*/ 1159066 h 3389324"/>
                <a:gd name="connsiteX18" fmla="*/ 2418550 w 2796645"/>
                <a:gd name="connsiteY18" fmla="*/ 1627420 h 3389324"/>
                <a:gd name="connsiteX19" fmla="*/ 2212943 w 2796645"/>
                <a:gd name="connsiteY19" fmla="*/ 1698701 h 3389324"/>
                <a:gd name="connsiteX20" fmla="*/ 2193423 w 2796645"/>
                <a:gd name="connsiteY20" fmla="*/ 1923913 h 3389324"/>
                <a:gd name="connsiteX21" fmla="*/ 2092832 w 2796645"/>
                <a:gd name="connsiteY21" fmla="*/ 2072378 h 3389324"/>
                <a:gd name="connsiteX22" fmla="*/ 2038176 w 2796645"/>
                <a:gd name="connsiteY22" fmla="*/ 2072378 h 3389324"/>
                <a:gd name="connsiteX23" fmla="*/ 1909346 w 2796645"/>
                <a:gd name="connsiteY23" fmla="*/ 2547074 h 3389324"/>
                <a:gd name="connsiteX24" fmla="*/ 1690856 w 2796645"/>
                <a:gd name="connsiteY24" fmla="*/ 3104638 h 3389324"/>
                <a:gd name="connsiteX25" fmla="*/ 1577251 w 2796645"/>
                <a:gd name="connsiteY25" fmla="*/ 3389324 h 3389324"/>
                <a:gd name="connsiteX26" fmla="*/ 1093553 w 2796645"/>
                <a:gd name="connsiteY26" fmla="*/ 2955954 h 3389324"/>
                <a:gd name="connsiteX27" fmla="*/ 1037336 w 2796645"/>
                <a:gd name="connsiteY27" fmla="*/ 2666677 h 3389324"/>
                <a:gd name="connsiteX28" fmla="*/ 992050 w 2796645"/>
                <a:gd name="connsiteY28" fmla="*/ 2432718 h 3389324"/>
                <a:gd name="connsiteX29" fmla="*/ 672578 w 2796645"/>
                <a:gd name="connsiteY29" fmla="*/ 2379804 h 3389324"/>
                <a:gd name="connsiteX30" fmla="*/ 705110 w 2796645"/>
                <a:gd name="connsiteY30" fmla="*/ 1963052 h 3389324"/>
                <a:gd name="connsiteX31" fmla="*/ 511735 w 2796645"/>
                <a:gd name="connsiteY31" fmla="*/ 1559200 h 3389324"/>
                <a:gd name="connsiteX32" fmla="*/ 501195 w 2796645"/>
                <a:gd name="connsiteY32" fmla="*/ 1537554 h 3389324"/>
                <a:gd name="connsiteX33" fmla="*/ 410493 w 2796645"/>
                <a:gd name="connsiteY33" fmla="*/ 1808902 h 3389324"/>
                <a:gd name="connsiteX34" fmla="*/ 329812 w 2796645"/>
                <a:gd name="connsiteY34" fmla="*/ 1369191 h 3389324"/>
                <a:gd name="connsiteX35" fmla="*/ 168969 w 2796645"/>
                <a:gd name="connsiteY35" fmla="*/ 1395867 h 3389324"/>
                <a:gd name="connsiteX36" fmla="*/ 200071 w 2796645"/>
                <a:gd name="connsiteY36" fmla="*/ 837428 h 3389324"/>
                <a:gd name="connsiteX37" fmla="*/ 116787 w 2796645"/>
                <a:gd name="connsiteY37" fmla="*/ 507043 h 3389324"/>
                <a:gd name="connsiteX38" fmla="*/ 106636 w 2796645"/>
                <a:gd name="connsiteY38" fmla="*/ 496329 h 3389324"/>
                <a:gd name="connsiteX39" fmla="*/ 49118 w 2796645"/>
                <a:gd name="connsiteY39" fmla="*/ 435981 h 3389324"/>
                <a:gd name="connsiteX40" fmla="*/ 31197 w 2796645"/>
                <a:gd name="connsiteY40" fmla="*/ 330549 h 3389324"/>
                <a:gd name="connsiteX41" fmla="*/ 0 w 2796645"/>
                <a:gd name="connsiteY41" fmla="*/ 147021 h 3389324"/>
                <a:gd name="connsiteX42" fmla="*/ 83760 w 2796645"/>
                <a:gd name="connsiteY42" fmla="*/ 130596 h 3389324"/>
                <a:gd name="connsiteX43" fmla="*/ 97392 w 2796645"/>
                <a:gd name="connsiteY43" fmla="*/ 126788 h 3389324"/>
                <a:gd name="connsiteX44" fmla="*/ 224384 w 2796645"/>
                <a:gd name="connsiteY44" fmla="*/ 91312 h 3389324"/>
                <a:gd name="connsiteX45" fmla="*/ 440206 w 2796645"/>
                <a:gd name="connsiteY45" fmla="*/ 8117 h 3389324"/>
                <a:gd name="connsiteX46" fmla="*/ 582392 w 2796645"/>
                <a:gd name="connsiteY46" fmla="*/ 115674 h 3389324"/>
                <a:gd name="connsiteX47" fmla="*/ 617474 w 2796645"/>
                <a:gd name="connsiteY47" fmla="*/ 126788 h 3389324"/>
                <a:gd name="connsiteX48" fmla="*/ 661933 w 2796645"/>
                <a:gd name="connsiteY48" fmla="*/ 140873 h 3389324"/>
                <a:gd name="connsiteX49" fmla="*/ 894756 w 2796645"/>
                <a:gd name="connsiteY49" fmla="*/ 165458 h 3389324"/>
                <a:gd name="connsiteX50" fmla="*/ 1154676 w 2796645"/>
                <a:gd name="connsiteY50" fmla="*/ 140126 h 3389324"/>
                <a:gd name="connsiteX51" fmla="*/ 1209803 w 2796645"/>
                <a:gd name="connsiteY51" fmla="*/ 126788 h 3389324"/>
                <a:gd name="connsiteX52" fmla="*/ 1261991 w 2796645"/>
                <a:gd name="connsiteY52" fmla="*/ 114161 h 3389324"/>
                <a:gd name="connsiteX53" fmla="*/ 1522723 w 2796645"/>
                <a:gd name="connsiteY53" fmla="*/ 3334 h 338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96645" h="3389324">
                  <a:moveTo>
                    <a:pt x="1538936" y="0"/>
                  </a:moveTo>
                  <a:cubicBezTo>
                    <a:pt x="1563795" y="34314"/>
                    <a:pt x="1594155" y="63838"/>
                    <a:pt x="1628814" y="88826"/>
                  </a:cubicBezTo>
                  <a:lnTo>
                    <a:pt x="1700082" y="126788"/>
                  </a:lnTo>
                  <a:lnTo>
                    <a:pt x="1744479" y="150437"/>
                  </a:lnTo>
                  <a:cubicBezTo>
                    <a:pt x="1912680" y="215119"/>
                    <a:pt x="2130374" y="211293"/>
                    <a:pt x="2320473" y="155219"/>
                  </a:cubicBezTo>
                  <a:lnTo>
                    <a:pt x="2395518" y="126788"/>
                  </a:lnTo>
                  <a:lnTo>
                    <a:pt x="2456668" y="103621"/>
                  </a:lnTo>
                  <a:cubicBezTo>
                    <a:pt x="2499539" y="83326"/>
                    <a:pt x="2539480" y="60019"/>
                    <a:pt x="2575288" y="33955"/>
                  </a:cubicBezTo>
                  <a:cubicBezTo>
                    <a:pt x="2619677" y="58704"/>
                    <a:pt x="2665805" y="79485"/>
                    <a:pt x="2713229" y="96569"/>
                  </a:cubicBezTo>
                  <a:lnTo>
                    <a:pt x="2796645" y="119714"/>
                  </a:lnTo>
                  <a:lnTo>
                    <a:pt x="2796645" y="127025"/>
                  </a:lnTo>
                  <a:lnTo>
                    <a:pt x="2796645" y="182776"/>
                  </a:lnTo>
                  <a:lnTo>
                    <a:pt x="2767838" y="330549"/>
                  </a:lnTo>
                  <a:lnTo>
                    <a:pt x="2748564" y="429422"/>
                  </a:lnTo>
                  <a:lnTo>
                    <a:pt x="2630534" y="607405"/>
                  </a:lnTo>
                  <a:lnTo>
                    <a:pt x="2630534" y="933635"/>
                  </a:lnTo>
                  <a:lnTo>
                    <a:pt x="2619994" y="951127"/>
                  </a:lnTo>
                  <a:lnTo>
                    <a:pt x="2494938" y="1159066"/>
                  </a:lnTo>
                  <a:lnTo>
                    <a:pt x="2418550" y="1627420"/>
                  </a:lnTo>
                  <a:lnTo>
                    <a:pt x="2212943" y="1698701"/>
                  </a:lnTo>
                  <a:lnTo>
                    <a:pt x="2193423" y="1923913"/>
                  </a:lnTo>
                  <a:lnTo>
                    <a:pt x="2092832" y="2072378"/>
                  </a:lnTo>
                  <a:lnTo>
                    <a:pt x="2038176" y="2072378"/>
                  </a:lnTo>
                  <a:lnTo>
                    <a:pt x="1909346" y="2547074"/>
                  </a:lnTo>
                  <a:lnTo>
                    <a:pt x="1690856" y="3104638"/>
                  </a:lnTo>
                  <a:lnTo>
                    <a:pt x="1577251" y="3389324"/>
                  </a:lnTo>
                  <a:lnTo>
                    <a:pt x="1093553" y="2955954"/>
                  </a:lnTo>
                  <a:lnTo>
                    <a:pt x="1037336" y="2666677"/>
                  </a:lnTo>
                  <a:lnTo>
                    <a:pt x="992050" y="2432718"/>
                  </a:lnTo>
                  <a:lnTo>
                    <a:pt x="672578" y="2379804"/>
                  </a:lnTo>
                  <a:lnTo>
                    <a:pt x="705110" y="1963052"/>
                  </a:lnTo>
                  <a:lnTo>
                    <a:pt x="511735" y="1559200"/>
                  </a:lnTo>
                  <a:lnTo>
                    <a:pt x="501195" y="1537554"/>
                  </a:lnTo>
                  <a:lnTo>
                    <a:pt x="410493" y="1808902"/>
                  </a:lnTo>
                  <a:lnTo>
                    <a:pt x="329812" y="1369191"/>
                  </a:lnTo>
                  <a:lnTo>
                    <a:pt x="168969" y="1395867"/>
                  </a:lnTo>
                  <a:lnTo>
                    <a:pt x="200071" y="837428"/>
                  </a:lnTo>
                  <a:lnTo>
                    <a:pt x="116787" y="507043"/>
                  </a:lnTo>
                  <a:lnTo>
                    <a:pt x="106636" y="496329"/>
                  </a:lnTo>
                  <a:lnTo>
                    <a:pt x="49118" y="435981"/>
                  </a:lnTo>
                  <a:lnTo>
                    <a:pt x="31197" y="330549"/>
                  </a:lnTo>
                  <a:lnTo>
                    <a:pt x="0" y="147021"/>
                  </a:lnTo>
                  <a:lnTo>
                    <a:pt x="83760" y="130596"/>
                  </a:lnTo>
                  <a:lnTo>
                    <a:pt x="97392" y="126788"/>
                  </a:lnTo>
                  <a:lnTo>
                    <a:pt x="224384" y="91312"/>
                  </a:lnTo>
                  <a:cubicBezTo>
                    <a:pt x="352944" y="50150"/>
                    <a:pt x="440206" y="8117"/>
                    <a:pt x="440206" y="8117"/>
                  </a:cubicBezTo>
                  <a:cubicBezTo>
                    <a:pt x="440206" y="8117"/>
                    <a:pt x="467950" y="69578"/>
                    <a:pt x="582392" y="115674"/>
                  </a:cubicBezTo>
                  <a:lnTo>
                    <a:pt x="617474" y="126788"/>
                  </a:lnTo>
                  <a:lnTo>
                    <a:pt x="661933" y="140873"/>
                  </a:lnTo>
                  <a:cubicBezTo>
                    <a:pt x="722525" y="155624"/>
                    <a:pt x="798875" y="165458"/>
                    <a:pt x="894756" y="165458"/>
                  </a:cubicBezTo>
                  <a:cubicBezTo>
                    <a:pt x="990638" y="165458"/>
                    <a:pt x="1077827" y="155325"/>
                    <a:pt x="1154676" y="140126"/>
                  </a:cubicBezTo>
                  <a:lnTo>
                    <a:pt x="1209803" y="126788"/>
                  </a:lnTo>
                  <a:lnTo>
                    <a:pt x="1261991" y="114161"/>
                  </a:lnTo>
                  <a:cubicBezTo>
                    <a:pt x="1427239" y="66664"/>
                    <a:pt x="1522723" y="3334"/>
                    <a:pt x="1522723" y="3334"/>
                  </a:cubicBezTo>
                  <a:close/>
                </a:path>
              </a:pathLst>
            </a:custGeom>
            <a:solidFill>
              <a:srgbClr val="3EA3DB"/>
            </a:solidFill>
            <a:ln>
              <a:noFill/>
            </a:ln>
          </p:spPr>
          <p:txBody>
            <a:bodyPr vert="horz" wrap="square" lIns="91440" tIns="45720" rIns="91440" bIns="45720" numCol="1" anchor="t" anchorCtr="0" compatLnSpc="1">
              <a:prstTxWarp prst="textNoShape">
                <a:avLst/>
              </a:prstTxWarp>
              <a:noAutofit/>
            </a:bodyPr>
            <a:lstStyle/>
            <a:p>
              <a:endParaRPr lang="en-US">
                <a:solidFill>
                  <a:prstClr val="black"/>
                </a:solidFill>
                <a:latin typeface="Calibri" panose="020F0502020204030204"/>
              </a:endParaRPr>
            </a:p>
          </p:txBody>
        </p:sp>
        <p:sp>
          <p:nvSpPr>
            <p:cNvPr id="60" name="Shape">
              <a:extLst>
                <a:ext uri="{FF2B5EF4-FFF2-40B4-BE49-F238E27FC236}">
                  <a16:creationId xmlns:a16="http://schemas.microsoft.com/office/drawing/2014/main" id="{D229F716-A23C-497A-9DF4-27E7442EE618}"/>
                </a:ext>
              </a:extLst>
            </p:cNvPr>
            <p:cNvSpPr/>
            <p:nvPr/>
          </p:nvSpPr>
          <p:spPr>
            <a:xfrm>
              <a:off x="5537901" y="3304181"/>
              <a:ext cx="1582995" cy="3057957"/>
            </a:xfrm>
            <a:custGeom>
              <a:avLst/>
              <a:gdLst/>
              <a:ahLst/>
              <a:cxnLst>
                <a:cxn ang="0">
                  <a:pos x="wd2" y="hd2"/>
                </a:cxn>
                <a:cxn ang="5400000">
                  <a:pos x="wd2" y="hd2"/>
                </a:cxn>
                <a:cxn ang="10800000">
                  <a:pos x="wd2" y="hd2"/>
                </a:cxn>
                <a:cxn ang="16200000">
                  <a:pos x="wd2" y="hd2"/>
                </a:cxn>
              </a:cxnLst>
              <a:rect l="0" t="0" r="r" b="b"/>
              <a:pathLst>
                <a:path w="21600" h="21600" extrusionOk="0">
                  <a:moveTo>
                    <a:pt x="17516" y="7094"/>
                  </a:moveTo>
                  <a:lnTo>
                    <a:pt x="14424" y="6186"/>
                  </a:lnTo>
                  <a:lnTo>
                    <a:pt x="12569" y="3467"/>
                  </a:lnTo>
                  <a:lnTo>
                    <a:pt x="9735" y="4745"/>
                  </a:lnTo>
                  <a:lnTo>
                    <a:pt x="6863" y="4000"/>
                  </a:lnTo>
                  <a:lnTo>
                    <a:pt x="6863" y="0"/>
                  </a:lnTo>
                  <a:lnTo>
                    <a:pt x="5240" y="4585"/>
                  </a:lnTo>
                  <a:lnTo>
                    <a:pt x="8964" y="7840"/>
                  </a:lnTo>
                  <a:lnTo>
                    <a:pt x="7316" y="11199"/>
                  </a:lnTo>
                  <a:lnTo>
                    <a:pt x="6863" y="9813"/>
                  </a:lnTo>
                  <a:lnTo>
                    <a:pt x="5240" y="11839"/>
                  </a:lnTo>
                  <a:lnTo>
                    <a:pt x="1872" y="10826"/>
                  </a:lnTo>
                  <a:lnTo>
                    <a:pt x="8" y="13280"/>
                  </a:lnTo>
                  <a:lnTo>
                    <a:pt x="1872" y="13708"/>
                  </a:lnTo>
                  <a:lnTo>
                    <a:pt x="0" y="16495"/>
                  </a:lnTo>
                  <a:lnTo>
                    <a:pt x="762" y="18539"/>
                  </a:lnTo>
                  <a:lnTo>
                    <a:pt x="7367" y="21600"/>
                  </a:lnTo>
                  <a:lnTo>
                    <a:pt x="8917" y="19589"/>
                  </a:lnTo>
                  <a:lnTo>
                    <a:pt x="11899" y="15651"/>
                  </a:lnTo>
                  <a:lnTo>
                    <a:pt x="13657" y="12298"/>
                  </a:lnTo>
                  <a:lnTo>
                    <a:pt x="14403" y="12298"/>
                  </a:lnTo>
                  <a:lnTo>
                    <a:pt x="15775" y="11252"/>
                  </a:lnTo>
                  <a:lnTo>
                    <a:pt x="16046" y="9660"/>
                  </a:lnTo>
                  <a:lnTo>
                    <a:pt x="18847" y="9155"/>
                  </a:lnTo>
                  <a:lnTo>
                    <a:pt x="19893" y="5846"/>
                  </a:lnTo>
                  <a:lnTo>
                    <a:pt x="21600" y="4377"/>
                  </a:lnTo>
                  <a:lnTo>
                    <a:pt x="17516" y="4960"/>
                  </a:lnTo>
                  <a:close/>
                </a:path>
              </a:pathLst>
            </a:custGeom>
            <a:solidFill>
              <a:srgbClr val="2083BA"/>
            </a:solidFill>
            <a:ln>
              <a:noFill/>
            </a:ln>
          </p:spPr>
          <p:txBody>
            <a:bodyPr vert="horz" wrap="square" lIns="91440" tIns="45720" rIns="91440" bIns="45720" numCol="1" anchor="t" anchorCtr="0" compatLnSpc="1">
              <a:prstTxWarp prst="textNoShape">
                <a:avLst/>
              </a:prstTxWarp>
            </a:bodyPr>
            <a:lstStyle/>
            <a:p>
              <a:endParaRPr>
                <a:solidFill>
                  <a:prstClr val="black"/>
                </a:solidFill>
                <a:latin typeface="Calibri" panose="020F0502020204030204"/>
              </a:endParaRPr>
            </a:p>
          </p:txBody>
        </p:sp>
        <p:sp>
          <p:nvSpPr>
            <p:cNvPr id="61" name="Shape">
              <a:extLst>
                <a:ext uri="{FF2B5EF4-FFF2-40B4-BE49-F238E27FC236}">
                  <a16:creationId xmlns:a16="http://schemas.microsoft.com/office/drawing/2014/main" id="{6C68552B-8EB4-4A74-9B62-C27D932C7AD0}"/>
                </a:ext>
              </a:extLst>
            </p:cNvPr>
            <p:cNvSpPr/>
            <p:nvPr/>
          </p:nvSpPr>
          <p:spPr>
            <a:xfrm>
              <a:off x="4606544" y="3304181"/>
              <a:ext cx="455125" cy="1477139"/>
            </a:xfrm>
            <a:custGeom>
              <a:avLst/>
              <a:gdLst/>
              <a:ahLst/>
              <a:cxnLst>
                <a:cxn ang="0">
                  <a:pos x="wd2" y="hd2"/>
                </a:cxn>
                <a:cxn ang="5400000">
                  <a:pos x="wd2" y="hd2"/>
                </a:cxn>
                <a:cxn ang="10800000">
                  <a:pos x="wd2" y="hd2"/>
                </a:cxn>
                <a:cxn ang="16200000">
                  <a:pos x="wd2" y="hd2"/>
                </a:cxn>
              </a:cxnLst>
              <a:rect l="0" t="0" r="r" b="b"/>
              <a:pathLst>
                <a:path w="21600" h="21600" extrusionOk="0">
                  <a:moveTo>
                    <a:pt x="16576" y="5080"/>
                  </a:moveTo>
                  <a:lnTo>
                    <a:pt x="12642" y="0"/>
                  </a:lnTo>
                  <a:lnTo>
                    <a:pt x="0" y="2402"/>
                  </a:lnTo>
                  <a:lnTo>
                    <a:pt x="501" y="2560"/>
                  </a:lnTo>
                  <a:lnTo>
                    <a:pt x="4435" y="7391"/>
                  </a:lnTo>
                  <a:lnTo>
                    <a:pt x="2962" y="15558"/>
                  </a:lnTo>
                  <a:lnTo>
                    <a:pt x="10594" y="15172"/>
                  </a:lnTo>
                  <a:lnTo>
                    <a:pt x="14425" y="21600"/>
                  </a:lnTo>
                  <a:lnTo>
                    <a:pt x="18727" y="17632"/>
                  </a:lnTo>
                  <a:lnTo>
                    <a:pt x="19228" y="17955"/>
                  </a:lnTo>
                  <a:lnTo>
                    <a:pt x="21600" y="3509"/>
                  </a:lnTo>
                  <a:close/>
                </a:path>
              </a:pathLst>
            </a:custGeom>
            <a:solidFill>
              <a:srgbClr val="2F94CA"/>
            </a:solidFill>
            <a:ln>
              <a:noFill/>
            </a:ln>
          </p:spPr>
          <p:txBody>
            <a:bodyPr vert="horz" wrap="square" lIns="91440" tIns="45720" rIns="91440" bIns="45720" numCol="1" anchor="t" anchorCtr="0" compatLnSpc="1">
              <a:prstTxWarp prst="textNoShape">
                <a:avLst/>
              </a:prstTxWarp>
            </a:bodyPr>
            <a:lstStyle/>
            <a:p>
              <a:endParaRPr>
                <a:solidFill>
                  <a:prstClr val="black"/>
                </a:solidFill>
                <a:latin typeface="Calibri" panose="020F0502020204030204"/>
              </a:endParaRPr>
            </a:p>
          </p:txBody>
        </p:sp>
        <p:sp>
          <p:nvSpPr>
            <p:cNvPr id="62" name="Shape">
              <a:extLst>
                <a:ext uri="{FF2B5EF4-FFF2-40B4-BE49-F238E27FC236}">
                  <a16:creationId xmlns:a16="http://schemas.microsoft.com/office/drawing/2014/main" id="{B1D00586-86F8-4F1B-A435-FF537334BF7B}"/>
                </a:ext>
              </a:extLst>
            </p:cNvPr>
            <p:cNvSpPr/>
            <p:nvPr/>
          </p:nvSpPr>
          <p:spPr>
            <a:xfrm>
              <a:off x="5364340" y="3757990"/>
              <a:ext cx="339327" cy="770229"/>
            </a:xfrm>
            <a:custGeom>
              <a:avLst/>
              <a:gdLst/>
              <a:ahLst/>
              <a:cxnLst>
                <a:cxn ang="0">
                  <a:pos x="wd2" y="hd2"/>
                </a:cxn>
                <a:cxn ang="5400000">
                  <a:pos x="wd2" y="hd2"/>
                </a:cxn>
                <a:cxn ang="10800000">
                  <a:pos x="wd2" y="hd2"/>
                </a:cxn>
                <a:cxn ang="16200000">
                  <a:pos x="wd2" y="hd2"/>
                </a:cxn>
              </a:cxnLst>
              <a:rect l="0" t="0" r="r" b="b"/>
              <a:pathLst>
                <a:path w="21600" h="21600" extrusionOk="0">
                  <a:moveTo>
                    <a:pt x="0" y="3596"/>
                  </a:moveTo>
                  <a:lnTo>
                    <a:pt x="11245" y="0"/>
                  </a:lnTo>
                  <a:lnTo>
                    <a:pt x="13102" y="6564"/>
                  </a:lnTo>
                  <a:lnTo>
                    <a:pt x="21600" y="4867"/>
                  </a:lnTo>
                  <a:lnTo>
                    <a:pt x="10790" y="21600"/>
                  </a:lnTo>
                  <a:close/>
                </a:path>
              </a:pathLst>
            </a:custGeom>
            <a:solidFill>
              <a:srgbClr val="44ADE4"/>
            </a:solidFill>
            <a:ln>
              <a:noFill/>
            </a:ln>
          </p:spPr>
          <p:txBody>
            <a:bodyPr vert="horz" wrap="square" lIns="91440" tIns="45720" rIns="91440" bIns="45720" numCol="1" anchor="t" anchorCtr="0" compatLnSpc="1">
              <a:prstTxWarp prst="textNoShape">
                <a:avLst/>
              </a:prstTxWarp>
            </a:bodyPr>
            <a:lstStyle/>
            <a:p>
              <a:endParaRPr>
                <a:solidFill>
                  <a:prstClr val="black"/>
                </a:solidFill>
                <a:latin typeface="Calibri" panose="020F0502020204030204"/>
              </a:endParaRPr>
            </a:p>
          </p:txBody>
        </p:sp>
        <p:sp>
          <p:nvSpPr>
            <p:cNvPr id="63" name="Shape">
              <a:extLst>
                <a:ext uri="{FF2B5EF4-FFF2-40B4-BE49-F238E27FC236}">
                  <a16:creationId xmlns:a16="http://schemas.microsoft.com/office/drawing/2014/main" id="{1B676C5F-AAD8-4CC1-838E-9F4491161FEC}"/>
                </a:ext>
              </a:extLst>
            </p:cNvPr>
            <p:cNvSpPr/>
            <p:nvPr/>
          </p:nvSpPr>
          <p:spPr>
            <a:xfrm>
              <a:off x="6856178" y="3222951"/>
              <a:ext cx="266992" cy="264508"/>
            </a:xfrm>
            <a:custGeom>
              <a:avLst/>
              <a:gdLst/>
              <a:ahLst/>
              <a:cxnLst>
                <a:cxn ang="0">
                  <a:pos x="wd2" y="hd2"/>
                </a:cxn>
                <a:cxn ang="5400000">
                  <a:pos x="wd2" y="hd2"/>
                </a:cxn>
                <a:cxn ang="10800000">
                  <a:pos x="wd2" y="hd2"/>
                </a:cxn>
                <a:cxn ang="16200000">
                  <a:pos x="wd2" y="hd2"/>
                </a:cxn>
              </a:cxnLst>
              <a:rect l="0" t="0" r="r" b="b"/>
              <a:pathLst>
                <a:path w="21600" h="21600" extrusionOk="0">
                  <a:moveTo>
                    <a:pt x="5927" y="8645"/>
                  </a:moveTo>
                  <a:lnTo>
                    <a:pt x="0" y="21600"/>
                  </a:lnTo>
                  <a:lnTo>
                    <a:pt x="21600" y="11104"/>
                  </a:lnTo>
                  <a:lnTo>
                    <a:pt x="14492" y="0"/>
                  </a:lnTo>
                  <a:close/>
                </a:path>
              </a:pathLst>
            </a:custGeom>
            <a:solidFill>
              <a:srgbClr val="2083BA"/>
            </a:solidFill>
            <a:ln>
              <a:noFill/>
            </a:ln>
          </p:spPr>
          <p:txBody>
            <a:bodyPr vert="horz" wrap="square" lIns="91440" tIns="45720" rIns="91440" bIns="45720" numCol="1" anchor="t" anchorCtr="0" compatLnSpc="1">
              <a:prstTxWarp prst="textNoShape">
                <a:avLst/>
              </a:prstTxWarp>
            </a:bodyPr>
            <a:lstStyle/>
            <a:p>
              <a:endParaRPr>
                <a:solidFill>
                  <a:prstClr val="black"/>
                </a:solidFill>
                <a:latin typeface="Calibri" panose="020F0502020204030204"/>
              </a:endParaRPr>
            </a:p>
          </p:txBody>
        </p:sp>
        <p:grpSp>
          <p:nvGrpSpPr>
            <p:cNvPr id="64" name="Group 63">
              <a:extLst>
                <a:ext uri="{FF2B5EF4-FFF2-40B4-BE49-F238E27FC236}">
                  <a16:creationId xmlns:a16="http://schemas.microsoft.com/office/drawing/2014/main" id="{4DDACEBD-DBB3-432A-B4EA-BCDCB189793D}"/>
                </a:ext>
              </a:extLst>
            </p:cNvPr>
            <p:cNvGrpSpPr/>
            <p:nvPr/>
          </p:nvGrpSpPr>
          <p:grpSpPr>
            <a:xfrm>
              <a:off x="5347659" y="4761159"/>
              <a:ext cx="440392" cy="530063"/>
              <a:chOff x="3863481" y="3960327"/>
              <a:chExt cx="577850" cy="695510"/>
            </a:xfrm>
          </p:grpSpPr>
          <p:sp>
            <p:nvSpPr>
              <p:cNvPr id="65" name="Freeform 80">
                <a:extLst>
                  <a:ext uri="{FF2B5EF4-FFF2-40B4-BE49-F238E27FC236}">
                    <a16:creationId xmlns:a16="http://schemas.microsoft.com/office/drawing/2014/main" id="{88701793-9C20-49DE-9F9D-B3FBEC592868}"/>
                  </a:ext>
                </a:extLst>
              </p:cNvPr>
              <p:cNvSpPr>
                <a:spLocks/>
              </p:cNvSpPr>
              <p:nvPr/>
            </p:nvSpPr>
            <p:spPr bwMode="auto">
              <a:xfrm>
                <a:off x="3872304" y="4017907"/>
                <a:ext cx="217488" cy="637930"/>
              </a:xfrm>
              <a:custGeom>
                <a:avLst/>
                <a:gdLst>
                  <a:gd name="T0" fmla="*/ 455 w 546"/>
                  <a:gd name="T1" fmla="*/ 1684 h 1684"/>
                  <a:gd name="T2" fmla="*/ 36 w 546"/>
                  <a:gd name="T3" fmla="*/ 136 h 1684"/>
                  <a:gd name="T4" fmla="*/ 0 w 546"/>
                  <a:gd name="T5" fmla="*/ 0 h 1684"/>
                  <a:gd name="T6" fmla="*/ 546 w 546"/>
                  <a:gd name="T7" fmla="*/ 509 h 1684"/>
                  <a:gd name="T8" fmla="*/ 455 w 546"/>
                  <a:gd name="T9" fmla="*/ 1684 h 1684"/>
                </a:gdLst>
                <a:ahLst/>
                <a:cxnLst>
                  <a:cxn ang="0">
                    <a:pos x="T0" y="T1"/>
                  </a:cxn>
                  <a:cxn ang="0">
                    <a:pos x="T2" y="T3"/>
                  </a:cxn>
                  <a:cxn ang="0">
                    <a:pos x="T4" y="T5"/>
                  </a:cxn>
                  <a:cxn ang="0">
                    <a:pos x="T6" y="T7"/>
                  </a:cxn>
                  <a:cxn ang="0">
                    <a:pos x="T8" y="T9"/>
                  </a:cxn>
                </a:cxnLst>
                <a:rect l="0" t="0" r="r" b="b"/>
                <a:pathLst>
                  <a:path w="546" h="1684">
                    <a:moveTo>
                      <a:pt x="455" y="1684"/>
                    </a:moveTo>
                    <a:lnTo>
                      <a:pt x="36" y="136"/>
                    </a:lnTo>
                    <a:lnTo>
                      <a:pt x="0" y="0"/>
                    </a:lnTo>
                    <a:lnTo>
                      <a:pt x="546" y="509"/>
                    </a:lnTo>
                    <a:lnTo>
                      <a:pt x="455" y="1684"/>
                    </a:lnTo>
                    <a:close/>
                  </a:path>
                </a:pathLst>
              </a:custGeom>
              <a:solidFill>
                <a:srgbClr val="2083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81">
                <a:extLst>
                  <a:ext uri="{FF2B5EF4-FFF2-40B4-BE49-F238E27FC236}">
                    <a16:creationId xmlns:a16="http://schemas.microsoft.com/office/drawing/2014/main" id="{483D09D2-D3B9-4B5B-99AD-51DEB5B45F82}"/>
                  </a:ext>
                </a:extLst>
              </p:cNvPr>
              <p:cNvSpPr>
                <a:spLocks/>
              </p:cNvSpPr>
              <p:nvPr/>
            </p:nvSpPr>
            <p:spPr bwMode="auto">
              <a:xfrm>
                <a:off x="4044456" y="4054274"/>
                <a:ext cx="396875" cy="601563"/>
              </a:xfrm>
              <a:custGeom>
                <a:avLst/>
                <a:gdLst>
                  <a:gd name="T0" fmla="*/ 0 w 1002"/>
                  <a:gd name="T1" fmla="*/ 1589 h 1589"/>
                  <a:gd name="T2" fmla="*/ 91 w 1002"/>
                  <a:gd name="T3" fmla="*/ 414 h 1589"/>
                  <a:gd name="T4" fmla="*/ 1002 w 1002"/>
                  <a:gd name="T5" fmla="*/ 0 h 1589"/>
                  <a:gd name="T6" fmla="*/ 360 w 1002"/>
                  <a:gd name="T7" fmla="*/ 1572 h 1589"/>
                  <a:gd name="T8" fmla="*/ 0 w 1002"/>
                  <a:gd name="T9" fmla="*/ 1589 h 1589"/>
                </a:gdLst>
                <a:ahLst/>
                <a:cxnLst>
                  <a:cxn ang="0">
                    <a:pos x="T0" y="T1"/>
                  </a:cxn>
                  <a:cxn ang="0">
                    <a:pos x="T2" y="T3"/>
                  </a:cxn>
                  <a:cxn ang="0">
                    <a:pos x="T4" y="T5"/>
                  </a:cxn>
                  <a:cxn ang="0">
                    <a:pos x="T6" y="T7"/>
                  </a:cxn>
                  <a:cxn ang="0">
                    <a:pos x="T8" y="T9"/>
                  </a:cxn>
                </a:cxnLst>
                <a:rect l="0" t="0" r="r" b="b"/>
                <a:pathLst>
                  <a:path w="1002" h="1589">
                    <a:moveTo>
                      <a:pt x="0" y="1589"/>
                    </a:moveTo>
                    <a:lnTo>
                      <a:pt x="91" y="414"/>
                    </a:lnTo>
                    <a:lnTo>
                      <a:pt x="1002" y="0"/>
                    </a:lnTo>
                    <a:lnTo>
                      <a:pt x="360" y="1572"/>
                    </a:lnTo>
                    <a:lnTo>
                      <a:pt x="0" y="1589"/>
                    </a:lnTo>
                    <a:close/>
                  </a:path>
                </a:pathLst>
              </a:custGeom>
              <a:solidFill>
                <a:srgbClr val="2083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82">
                <a:extLst>
                  <a:ext uri="{FF2B5EF4-FFF2-40B4-BE49-F238E27FC236}">
                    <a16:creationId xmlns:a16="http://schemas.microsoft.com/office/drawing/2014/main" id="{84252830-68BA-4298-A99B-E50A5AED868D}"/>
                  </a:ext>
                </a:extLst>
              </p:cNvPr>
              <p:cNvSpPr>
                <a:spLocks/>
              </p:cNvSpPr>
              <p:nvPr/>
            </p:nvSpPr>
            <p:spPr bwMode="auto">
              <a:xfrm>
                <a:off x="3863481" y="3960327"/>
                <a:ext cx="577850" cy="250020"/>
              </a:xfrm>
              <a:custGeom>
                <a:avLst/>
                <a:gdLst>
                  <a:gd name="T0" fmla="*/ 546 w 1457"/>
                  <a:gd name="T1" fmla="*/ 661 h 661"/>
                  <a:gd name="T2" fmla="*/ 546 w 1457"/>
                  <a:gd name="T3" fmla="*/ 661 h 661"/>
                  <a:gd name="T4" fmla="*/ 0 w 1457"/>
                  <a:gd name="T5" fmla="*/ 152 h 661"/>
                  <a:gd name="T6" fmla="*/ 119 w 1457"/>
                  <a:gd name="T7" fmla="*/ 138 h 661"/>
                  <a:gd name="T8" fmla="*/ 1323 w 1457"/>
                  <a:gd name="T9" fmla="*/ 0 h 661"/>
                  <a:gd name="T10" fmla="*/ 1457 w 1457"/>
                  <a:gd name="T11" fmla="*/ 247 h 661"/>
                  <a:gd name="T12" fmla="*/ 546 w 1457"/>
                  <a:gd name="T13" fmla="*/ 661 h 661"/>
                </a:gdLst>
                <a:ahLst/>
                <a:cxnLst>
                  <a:cxn ang="0">
                    <a:pos x="T0" y="T1"/>
                  </a:cxn>
                  <a:cxn ang="0">
                    <a:pos x="T2" y="T3"/>
                  </a:cxn>
                  <a:cxn ang="0">
                    <a:pos x="T4" y="T5"/>
                  </a:cxn>
                  <a:cxn ang="0">
                    <a:pos x="T6" y="T7"/>
                  </a:cxn>
                  <a:cxn ang="0">
                    <a:pos x="T8" y="T9"/>
                  </a:cxn>
                  <a:cxn ang="0">
                    <a:pos x="T10" y="T11"/>
                  </a:cxn>
                  <a:cxn ang="0">
                    <a:pos x="T12" y="T13"/>
                  </a:cxn>
                </a:cxnLst>
                <a:rect l="0" t="0" r="r" b="b"/>
                <a:pathLst>
                  <a:path w="1457" h="661">
                    <a:moveTo>
                      <a:pt x="546" y="661"/>
                    </a:moveTo>
                    <a:lnTo>
                      <a:pt x="546" y="661"/>
                    </a:lnTo>
                    <a:lnTo>
                      <a:pt x="0" y="152"/>
                    </a:lnTo>
                    <a:lnTo>
                      <a:pt x="119" y="138"/>
                    </a:lnTo>
                    <a:lnTo>
                      <a:pt x="1323" y="0"/>
                    </a:lnTo>
                    <a:lnTo>
                      <a:pt x="1457" y="247"/>
                    </a:lnTo>
                    <a:lnTo>
                      <a:pt x="546" y="661"/>
                    </a:lnTo>
                    <a:close/>
                  </a:path>
                </a:pathLst>
              </a:custGeom>
              <a:solidFill>
                <a:srgbClr val="44ADE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Shape">
              <a:extLst>
                <a:ext uri="{FF2B5EF4-FFF2-40B4-BE49-F238E27FC236}">
                  <a16:creationId xmlns:a16="http://schemas.microsoft.com/office/drawing/2014/main" id="{4FB62E69-F5B2-4D59-A759-8081A2111207}"/>
                </a:ext>
              </a:extLst>
            </p:cNvPr>
            <p:cNvSpPr/>
            <p:nvPr/>
          </p:nvSpPr>
          <p:spPr>
            <a:xfrm>
              <a:off x="6199098" y="4516025"/>
              <a:ext cx="339327" cy="502552"/>
            </a:xfrm>
            <a:custGeom>
              <a:avLst/>
              <a:gdLst/>
              <a:ahLst/>
              <a:cxnLst>
                <a:cxn ang="0">
                  <a:pos x="wd2" y="hd2"/>
                </a:cxn>
                <a:cxn ang="5400000">
                  <a:pos x="wd2" y="hd2"/>
                </a:cxn>
                <a:cxn ang="10800000">
                  <a:pos x="wd2" y="hd2"/>
                </a:cxn>
                <a:cxn ang="16200000">
                  <a:pos x="wd2" y="hd2"/>
                </a:cxn>
              </a:cxnLst>
              <a:rect l="0" t="0" r="r" b="b"/>
              <a:pathLst>
                <a:path w="21600" h="21600" extrusionOk="0">
                  <a:moveTo>
                    <a:pt x="5927" y="8645"/>
                  </a:moveTo>
                  <a:lnTo>
                    <a:pt x="0" y="21600"/>
                  </a:lnTo>
                  <a:lnTo>
                    <a:pt x="21600" y="11104"/>
                  </a:lnTo>
                  <a:lnTo>
                    <a:pt x="14492" y="0"/>
                  </a:lnTo>
                  <a:close/>
                </a:path>
              </a:pathLst>
            </a:custGeom>
            <a:solidFill>
              <a:srgbClr val="44ADE4"/>
            </a:solidFill>
            <a:ln>
              <a:noFill/>
            </a:ln>
          </p:spPr>
          <p:txBody>
            <a:bodyPr vert="horz" wrap="square" lIns="91440" tIns="45720" rIns="91440" bIns="45720" numCol="1" anchor="t" anchorCtr="0" compatLnSpc="1">
              <a:prstTxWarp prst="textNoShape">
                <a:avLst/>
              </a:prstTxWarp>
            </a:bodyPr>
            <a:lstStyle/>
            <a:p>
              <a:endParaRPr>
                <a:solidFill>
                  <a:prstClr val="black"/>
                </a:solidFill>
                <a:latin typeface="Calibri" panose="020F0502020204030204"/>
              </a:endParaRPr>
            </a:p>
          </p:txBody>
        </p:sp>
      </p:grpSp>
      <p:sp>
        <p:nvSpPr>
          <p:cNvPr id="3" name="Rectangle 2">
            <a:extLst>
              <a:ext uri="{FF2B5EF4-FFF2-40B4-BE49-F238E27FC236}">
                <a16:creationId xmlns:a16="http://schemas.microsoft.com/office/drawing/2014/main" id="{F63FE588-7FB2-3C46-B99B-CC0018945111}"/>
              </a:ext>
            </a:extLst>
          </p:cNvPr>
          <p:cNvSpPr/>
          <p:nvPr/>
        </p:nvSpPr>
        <p:spPr>
          <a:xfrm>
            <a:off x="777072" y="6036786"/>
            <a:ext cx="11053847" cy="461665"/>
          </a:xfrm>
          <a:prstGeom prst="rect">
            <a:avLst/>
          </a:prstGeom>
        </p:spPr>
        <p:txBody>
          <a:bodyPr wrap="square">
            <a:spAutoFit/>
          </a:bodyPr>
          <a:lstStyle/>
          <a:p>
            <a:r>
              <a:rPr lang="en-US" sz="1200" dirty="0">
                <a:solidFill>
                  <a:schemeClr val="bg1"/>
                </a:solidFill>
              </a:rPr>
              <a:t>https://</a:t>
            </a:r>
            <a:r>
              <a:rPr lang="en-US" sz="1200" dirty="0" err="1">
                <a:solidFill>
                  <a:schemeClr val="bg1"/>
                </a:solidFill>
              </a:rPr>
              <a:t>www.canada.ca</a:t>
            </a:r>
            <a:r>
              <a:rPr lang="en-US" sz="1200" dirty="0">
                <a:solidFill>
                  <a:schemeClr val="bg1"/>
                </a:solidFill>
              </a:rPr>
              <a:t>/content/dam/</a:t>
            </a:r>
            <a:r>
              <a:rPr lang="en-US" sz="1200" dirty="0" err="1">
                <a:solidFill>
                  <a:schemeClr val="bg1"/>
                </a:solidFill>
              </a:rPr>
              <a:t>phac-aspc</a:t>
            </a:r>
            <a:r>
              <a:rPr lang="en-US" sz="1200" dirty="0">
                <a:solidFill>
                  <a:schemeClr val="bg1"/>
                </a:solidFill>
              </a:rPr>
              <a:t>/documents/services/reports-publications/</a:t>
            </a:r>
            <a:r>
              <a:rPr lang="en-US" sz="1200" dirty="0" err="1">
                <a:solidFill>
                  <a:schemeClr val="bg1"/>
                </a:solidFill>
              </a:rPr>
              <a:t>canada</a:t>
            </a:r>
            <a:r>
              <a:rPr lang="en-US" sz="1200" dirty="0">
                <a:solidFill>
                  <a:schemeClr val="bg1"/>
                </a:solidFill>
              </a:rPr>
              <a:t>-communicable-disease-report-</a:t>
            </a:r>
            <a:r>
              <a:rPr lang="en-US" sz="1200" dirty="0" err="1">
                <a:solidFill>
                  <a:schemeClr val="bg1"/>
                </a:solidFill>
              </a:rPr>
              <a:t>ccdr</a:t>
            </a:r>
            <a:r>
              <a:rPr lang="en-US" sz="1200" dirty="0">
                <a:solidFill>
                  <a:schemeClr val="bg1"/>
                </a:solidFill>
              </a:rPr>
              <a:t>/monthly-issue/2020-46/issue-10-oct-1-2020/ccdrv46i10a09b-eng.pdf</a:t>
            </a:r>
          </a:p>
        </p:txBody>
      </p:sp>
      <p:sp>
        <p:nvSpPr>
          <p:cNvPr id="4" name="TextBox 3">
            <a:extLst>
              <a:ext uri="{FF2B5EF4-FFF2-40B4-BE49-F238E27FC236}">
                <a16:creationId xmlns:a16="http://schemas.microsoft.com/office/drawing/2014/main" id="{BCF414D6-F11F-BC4E-9971-695C208B95EF}"/>
              </a:ext>
            </a:extLst>
          </p:cNvPr>
          <p:cNvSpPr txBox="1"/>
          <p:nvPr/>
        </p:nvSpPr>
        <p:spPr>
          <a:xfrm>
            <a:off x="826247" y="2835944"/>
            <a:ext cx="3556486" cy="461665"/>
          </a:xfrm>
          <a:prstGeom prst="rect">
            <a:avLst/>
          </a:prstGeom>
          <a:noFill/>
        </p:spPr>
        <p:txBody>
          <a:bodyPr wrap="none" rtlCol="0">
            <a:spAutoFit/>
          </a:bodyPr>
          <a:lstStyle/>
          <a:p>
            <a:r>
              <a:rPr lang="en-US" sz="2400" b="1" dirty="0">
                <a:solidFill>
                  <a:schemeClr val="bg1"/>
                </a:solidFill>
              </a:rPr>
              <a:t>MENTAL HEALTH ISSUES</a:t>
            </a:r>
          </a:p>
        </p:txBody>
      </p:sp>
      <p:sp>
        <p:nvSpPr>
          <p:cNvPr id="75" name="Google Shape;2208;p50">
            <a:extLst>
              <a:ext uri="{FF2B5EF4-FFF2-40B4-BE49-F238E27FC236}">
                <a16:creationId xmlns:a16="http://schemas.microsoft.com/office/drawing/2014/main" id="{C3F02860-6414-F345-8E9F-D037EC580813}"/>
              </a:ext>
            </a:extLst>
          </p:cNvPr>
          <p:cNvSpPr/>
          <p:nvPr/>
        </p:nvSpPr>
        <p:spPr>
          <a:xfrm>
            <a:off x="5584199" y="1208611"/>
            <a:ext cx="399324" cy="565736"/>
          </a:xfrm>
          <a:custGeom>
            <a:avLst/>
            <a:gdLst/>
            <a:ahLst/>
            <a:cxnLst/>
            <a:rect l="l" t="t" r="r" b="b"/>
            <a:pathLst>
              <a:path w="21726" h="30780" extrusionOk="0">
                <a:moveTo>
                  <a:pt x="9915" y="1"/>
                </a:moveTo>
                <a:cubicBezTo>
                  <a:pt x="9439" y="1"/>
                  <a:pt x="9146" y="31"/>
                  <a:pt x="9146" y="31"/>
                </a:cubicBezTo>
                <a:cubicBezTo>
                  <a:pt x="2428" y="1076"/>
                  <a:pt x="3442" y="6622"/>
                  <a:pt x="4013" y="7192"/>
                </a:cubicBezTo>
                <a:cubicBezTo>
                  <a:pt x="4615" y="7794"/>
                  <a:pt x="5058" y="9410"/>
                  <a:pt x="5058" y="9410"/>
                </a:cubicBezTo>
                <a:cubicBezTo>
                  <a:pt x="4439" y="11358"/>
                  <a:pt x="4824" y="11652"/>
                  <a:pt x="5112" y="11652"/>
                </a:cubicBezTo>
                <a:cubicBezTo>
                  <a:pt x="5237" y="11652"/>
                  <a:pt x="5343" y="11597"/>
                  <a:pt x="5343" y="11597"/>
                </a:cubicBezTo>
                <a:cubicBezTo>
                  <a:pt x="5496" y="11597"/>
                  <a:pt x="5595" y="11530"/>
                  <a:pt x="5702" y="11530"/>
                </a:cubicBezTo>
                <a:cubicBezTo>
                  <a:pt x="5906" y="11530"/>
                  <a:pt x="6135" y="11776"/>
                  <a:pt x="6801" y="13213"/>
                </a:cubicBezTo>
                <a:cubicBezTo>
                  <a:pt x="7292" y="14272"/>
                  <a:pt x="8163" y="14580"/>
                  <a:pt x="9013" y="14580"/>
                </a:cubicBezTo>
                <a:cubicBezTo>
                  <a:pt x="9917" y="14580"/>
                  <a:pt x="10798" y="14232"/>
                  <a:pt x="11174" y="14068"/>
                </a:cubicBezTo>
                <a:cubicBezTo>
                  <a:pt x="11674" y="13873"/>
                  <a:pt x="12323" y="12782"/>
                  <a:pt x="12866" y="12782"/>
                </a:cubicBezTo>
                <a:cubicBezTo>
                  <a:pt x="13114" y="12782"/>
                  <a:pt x="13340" y="13010"/>
                  <a:pt x="13519" y="13656"/>
                </a:cubicBezTo>
                <a:cubicBezTo>
                  <a:pt x="14121" y="15684"/>
                  <a:pt x="11047" y="15970"/>
                  <a:pt x="11047" y="15970"/>
                </a:cubicBezTo>
                <a:lnTo>
                  <a:pt x="9875" y="17142"/>
                </a:lnTo>
                <a:lnTo>
                  <a:pt x="6928" y="15526"/>
                </a:lnTo>
                <a:cubicBezTo>
                  <a:pt x="6928" y="15010"/>
                  <a:pt x="6785" y="14844"/>
                  <a:pt x="6600" y="14844"/>
                </a:cubicBezTo>
                <a:cubicBezTo>
                  <a:pt x="6263" y="14844"/>
                  <a:pt x="5787" y="15399"/>
                  <a:pt x="5787" y="15399"/>
                </a:cubicBezTo>
                <a:cubicBezTo>
                  <a:pt x="5178" y="14912"/>
                  <a:pt x="4825" y="14735"/>
                  <a:pt x="4632" y="14735"/>
                </a:cubicBezTo>
                <a:cubicBezTo>
                  <a:pt x="4124" y="14735"/>
                  <a:pt x="4741" y="15970"/>
                  <a:pt x="4741" y="15970"/>
                </a:cubicBezTo>
                <a:cubicBezTo>
                  <a:pt x="4551" y="15947"/>
                  <a:pt x="4389" y="15936"/>
                  <a:pt x="4251" y="15936"/>
                </a:cubicBezTo>
                <a:cubicBezTo>
                  <a:pt x="2692" y="15936"/>
                  <a:pt x="4298" y="17301"/>
                  <a:pt x="4298" y="17301"/>
                </a:cubicBezTo>
                <a:cubicBezTo>
                  <a:pt x="2840" y="17871"/>
                  <a:pt x="4456" y="18315"/>
                  <a:pt x="5343" y="18315"/>
                </a:cubicBezTo>
                <a:cubicBezTo>
                  <a:pt x="6199" y="18315"/>
                  <a:pt x="7530" y="19772"/>
                  <a:pt x="7974" y="20216"/>
                </a:cubicBezTo>
                <a:cubicBezTo>
                  <a:pt x="8417" y="20659"/>
                  <a:pt x="5470" y="22275"/>
                  <a:pt x="5027" y="22402"/>
                </a:cubicBezTo>
                <a:cubicBezTo>
                  <a:pt x="4777" y="22498"/>
                  <a:pt x="3817" y="22804"/>
                  <a:pt x="3100" y="22804"/>
                </a:cubicBezTo>
                <a:cubicBezTo>
                  <a:pt x="2633" y="22804"/>
                  <a:pt x="2270" y="22675"/>
                  <a:pt x="2270" y="22275"/>
                </a:cubicBezTo>
                <a:cubicBezTo>
                  <a:pt x="2270" y="21230"/>
                  <a:pt x="1256" y="21230"/>
                  <a:pt x="1256" y="21230"/>
                </a:cubicBezTo>
                <a:lnTo>
                  <a:pt x="1256" y="21230"/>
                </a:lnTo>
                <a:cubicBezTo>
                  <a:pt x="832" y="21926"/>
                  <a:pt x="929" y="24766"/>
                  <a:pt x="1962" y="24766"/>
                </a:cubicBezTo>
                <a:cubicBezTo>
                  <a:pt x="2010" y="24766"/>
                  <a:pt x="2060" y="24760"/>
                  <a:pt x="2111" y="24747"/>
                </a:cubicBezTo>
                <a:cubicBezTo>
                  <a:pt x="2502" y="24652"/>
                  <a:pt x="2956" y="24620"/>
                  <a:pt x="3388" y="24620"/>
                </a:cubicBezTo>
                <a:cubicBezTo>
                  <a:pt x="4252" y="24620"/>
                  <a:pt x="5027" y="24747"/>
                  <a:pt x="5027" y="24747"/>
                </a:cubicBezTo>
                <a:cubicBezTo>
                  <a:pt x="5027" y="24747"/>
                  <a:pt x="3284" y="25191"/>
                  <a:pt x="3125" y="26807"/>
                </a:cubicBezTo>
                <a:cubicBezTo>
                  <a:pt x="2999" y="28391"/>
                  <a:pt x="1826" y="28835"/>
                  <a:pt x="1826" y="28835"/>
                </a:cubicBezTo>
                <a:cubicBezTo>
                  <a:pt x="1826" y="28835"/>
                  <a:pt x="1147" y="28212"/>
                  <a:pt x="627" y="28212"/>
                </a:cubicBezTo>
                <a:cubicBezTo>
                  <a:pt x="278" y="28212"/>
                  <a:pt x="1" y="28494"/>
                  <a:pt x="52" y="29437"/>
                </a:cubicBezTo>
                <a:cubicBezTo>
                  <a:pt x="118" y="30412"/>
                  <a:pt x="589" y="30779"/>
                  <a:pt x="1200" y="30779"/>
                </a:cubicBezTo>
                <a:cubicBezTo>
                  <a:pt x="2057" y="30779"/>
                  <a:pt x="3188" y="30056"/>
                  <a:pt x="3854" y="29278"/>
                </a:cubicBezTo>
                <a:cubicBezTo>
                  <a:pt x="4407" y="28666"/>
                  <a:pt x="5318" y="28504"/>
                  <a:pt x="6127" y="28504"/>
                </a:cubicBezTo>
                <a:cubicBezTo>
                  <a:pt x="7036" y="28504"/>
                  <a:pt x="7815" y="28708"/>
                  <a:pt x="7815" y="28708"/>
                </a:cubicBezTo>
                <a:cubicBezTo>
                  <a:pt x="9193" y="29451"/>
                  <a:pt x="10565" y="29664"/>
                  <a:pt x="11686" y="29664"/>
                </a:cubicBezTo>
                <a:cubicBezTo>
                  <a:pt x="13194" y="29664"/>
                  <a:pt x="14248" y="29278"/>
                  <a:pt x="14248" y="29278"/>
                </a:cubicBezTo>
                <a:cubicBezTo>
                  <a:pt x="21726" y="26205"/>
                  <a:pt x="20553" y="14956"/>
                  <a:pt x="18494" y="13656"/>
                </a:cubicBezTo>
                <a:cubicBezTo>
                  <a:pt x="16466" y="12326"/>
                  <a:pt x="17321" y="8808"/>
                  <a:pt x="17321" y="8808"/>
                </a:cubicBezTo>
                <a:cubicBezTo>
                  <a:pt x="18791" y="697"/>
                  <a:pt x="12215" y="1"/>
                  <a:pt x="9915"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76" name="TextBox 75">
            <a:extLst>
              <a:ext uri="{FF2B5EF4-FFF2-40B4-BE49-F238E27FC236}">
                <a16:creationId xmlns:a16="http://schemas.microsoft.com/office/drawing/2014/main" id="{8447ADB8-FE86-7448-B7EF-4638DD0895A2}"/>
              </a:ext>
            </a:extLst>
          </p:cNvPr>
          <p:cNvSpPr txBox="1"/>
          <p:nvPr/>
        </p:nvSpPr>
        <p:spPr>
          <a:xfrm>
            <a:off x="1229584" y="1860587"/>
            <a:ext cx="3018455" cy="461665"/>
          </a:xfrm>
          <a:prstGeom prst="rect">
            <a:avLst/>
          </a:prstGeom>
          <a:noFill/>
        </p:spPr>
        <p:txBody>
          <a:bodyPr wrap="none" rtlCol="0">
            <a:spAutoFit/>
          </a:bodyPr>
          <a:lstStyle/>
          <a:p>
            <a:r>
              <a:rPr lang="en-US" sz="2400" b="1" dirty="0">
                <a:solidFill>
                  <a:schemeClr val="bg1"/>
                </a:solidFill>
              </a:rPr>
              <a:t>UNSTABLE HOUSING</a:t>
            </a:r>
          </a:p>
        </p:txBody>
      </p:sp>
    </p:spTree>
    <p:extLst>
      <p:ext uri="{BB962C8B-B14F-4D97-AF65-F5344CB8AC3E}">
        <p14:creationId xmlns:p14="http://schemas.microsoft.com/office/powerpoint/2010/main" val="3896122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1011990" y="489736"/>
            <a:ext cx="10111316" cy="1044388"/>
          </a:xfrm>
          <a:prstGeom prst="rect">
            <a:avLst/>
          </a:prstGeom>
          <a:noFill/>
          <a:ln>
            <a:noFill/>
          </a:ln>
        </p:spPr>
        <p:txBody>
          <a:bodyPr spcFirstLastPara="1" vert="horz" wrap="square" lIns="68569" tIns="34275" rIns="0" bIns="34275" rtlCol="0" anchor="t" anchorCtr="0">
            <a:noAutofit/>
          </a:bodyPr>
          <a:lstStyle/>
          <a:p>
            <a:pPr>
              <a:spcBef>
                <a:spcPts val="0"/>
              </a:spcBef>
              <a:buClr>
                <a:schemeClr val="dk1"/>
              </a:buClr>
              <a:buSzPts val="3600"/>
            </a:pPr>
            <a:r>
              <a:rPr lang="en-US" b="1" dirty="0"/>
              <a:t>Intersection between drug use and syphilis</a:t>
            </a:r>
            <a:endParaRPr b="1" dirty="0"/>
          </a:p>
        </p:txBody>
      </p:sp>
      <p:grpSp>
        <p:nvGrpSpPr>
          <p:cNvPr id="20" name="Google Shape;53;p7">
            <a:extLst>
              <a:ext uri="{FF2B5EF4-FFF2-40B4-BE49-F238E27FC236}">
                <a16:creationId xmlns:a16="http://schemas.microsoft.com/office/drawing/2014/main" id="{7E0FC2AB-B1B0-4C29-98E1-846A6016B1AF}"/>
              </a:ext>
            </a:extLst>
          </p:cNvPr>
          <p:cNvGrpSpPr/>
          <p:nvPr/>
        </p:nvGrpSpPr>
        <p:grpSpPr>
          <a:xfrm>
            <a:off x="4093636" y="2691531"/>
            <a:ext cx="5967742" cy="2262606"/>
            <a:chOff x="7555094" y="1178464"/>
            <a:chExt cx="7951924" cy="2503973"/>
          </a:xfrm>
        </p:grpSpPr>
        <p:sp>
          <p:nvSpPr>
            <p:cNvPr id="24" name="Google Shape;54;p7">
              <a:extLst>
                <a:ext uri="{FF2B5EF4-FFF2-40B4-BE49-F238E27FC236}">
                  <a16:creationId xmlns:a16="http://schemas.microsoft.com/office/drawing/2014/main" id="{9FF0DA73-2DD0-4E35-96CB-AE416B4E8B1F}"/>
                </a:ext>
              </a:extLst>
            </p:cNvPr>
            <p:cNvSpPr txBox="1"/>
            <p:nvPr/>
          </p:nvSpPr>
          <p:spPr>
            <a:xfrm>
              <a:off x="12580938" y="2375192"/>
              <a:ext cx="2926080" cy="523220"/>
            </a:xfrm>
            <a:prstGeom prst="rect">
              <a:avLst/>
            </a:prstGeom>
            <a:noFill/>
            <a:ln>
              <a:noFill/>
            </a:ln>
          </p:spPr>
          <p:txBody>
            <a:bodyPr spcFirstLastPara="1" wrap="square" lIns="0" tIns="34275" rIns="0" bIns="34275" anchor="b" anchorCtr="0">
              <a:noAutofit/>
            </a:bodyPr>
            <a:lstStyle/>
            <a:p>
              <a:r>
                <a:rPr lang="en-US" sz="2800" b="1" noProof="1">
                  <a:solidFill>
                    <a:schemeClr val="bg1"/>
                  </a:solidFill>
                  <a:latin typeface="Calibri"/>
                  <a:ea typeface="Calibri"/>
                  <a:cs typeface="Calibri"/>
                  <a:sym typeface="Calibri"/>
                </a:rPr>
                <a:t>Stimulant drugs (meth, cocaine)</a:t>
              </a:r>
            </a:p>
            <a:p>
              <a:endParaRPr lang="en-US" sz="1600" noProof="1">
                <a:solidFill>
                  <a:schemeClr val="bg1"/>
                </a:solidFill>
              </a:endParaRPr>
            </a:p>
          </p:txBody>
        </p:sp>
        <p:sp>
          <p:nvSpPr>
            <p:cNvPr id="25" name="Google Shape;55;p7">
              <a:extLst>
                <a:ext uri="{FF2B5EF4-FFF2-40B4-BE49-F238E27FC236}">
                  <a16:creationId xmlns:a16="http://schemas.microsoft.com/office/drawing/2014/main" id="{967FE806-070C-4421-B135-31C632CFC417}"/>
                </a:ext>
              </a:extLst>
            </p:cNvPr>
            <p:cNvSpPr txBox="1"/>
            <p:nvPr/>
          </p:nvSpPr>
          <p:spPr>
            <a:xfrm>
              <a:off x="7555094" y="1178464"/>
              <a:ext cx="2926080" cy="2503973"/>
            </a:xfrm>
            <a:prstGeom prst="rect">
              <a:avLst/>
            </a:prstGeom>
            <a:noFill/>
            <a:ln>
              <a:noFill/>
            </a:ln>
          </p:spPr>
          <p:txBody>
            <a:bodyPr spcFirstLastPara="1" wrap="square" lIns="0" tIns="34275" rIns="0" bIns="34275" anchor="t" anchorCtr="0">
              <a:noAutofit/>
            </a:bodyPr>
            <a:lstStyle/>
            <a:p>
              <a:r>
                <a:rPr lang="en-US" b="1" noProof="1">
                  <a:solidFill>
                    <a:schemeClr val="bg1"/>
                  </a:solidFill>
                  <a:latin typeface="Calibri"/>
                  <a:ea typeface="Calibri"/>
                  <a:cs typeface="Calibri"/>
                  <a:sym typeface="Calibri"/>
                </a:rPr>
                <a:t>Drug use especially meth associated with multiple or concurrent sexual patners, inconsistent condom use and exchanging sex for drugs or money</a:t>
              </a:r>
              <a:endParaRPr lang="en-US" b="1" noProof="1">
                <a:solidFill>
                  <a:schemeClr val="bg1"/>
                </a:solidFill>
              </a:endParaRPr>
            </a:p>
          </p:txBody>
        </p:sp>
      </p:grpSp>
      <p:sp>
        <p:nvSpPr>
          <p:cNvPr id="22" name="Google Shape;57;p7">
            <a:extLst>
              <a:ext uri="{FF2B5EF4-FFF2-40B4-BE49-F238E27FC236}">
                <a16:creationId xmlns:a16="http://schemas.microsoft.com/office/drawing/2014/main" id="{A5A473F1-616E-4C1E-9DAB-3B053F936517}"/>
              </a:ext>
            </a:extLst>
          </p:cNvPr>
          <p:cNvSpPr txBox="1"/>
          <p:nvPr/>
        </p:nvSpPr>
        <p:spPr>
          <a:xfrm>
            <a:off x="304122" y="2830178"/>
            <a:ext cx="2195958" cy="472785"/>
          </a:xfrm>
          <a:prstGeom prst="rect">
            <a:avLst/>
          </a:prstGeom>
          <a:noFill/>
          <a:ln>
            <a:noFill/>
          </a:ln>
        </p:spPr>
        <p:txBody>
          <a:bodyPr spcFirstLastPara="1" wrap="square" lIns="0" tIns="34275" rIns="0" bIns="34275" anchor="b" anchorCtr="0">
            <a:noAutofit/>
          </a:bodyPr>
          <a:lstStyle/>
          <a:p>
            <a:pPr algn="r"/>
            <a:r>
              <a:rPr lang="en-US" sz="2800" b="1" noProof="1">
                <a:solidFill>
                  <a:schemeClr val="bg1"/>
                </a:solidFill>
                <a:latin typeface="Calibri"/>
                <a:ea typeface="Calibri"/>
                <a:cs typeface="Calibri"/>
                <a:sym typeface="Calibri"/>
              </a:rPr>
              <a:t>Syphilis</a:t>
            </a:r>
            <a:endParaRPr lang="en-US" sz="1600" noProof="1">
              <a:solidFill>
                <a:schemeClr val="bg1"/>
              </a:solidFill>
            </a:endParaRPr>
          </a:p>
        </p:txBody>
      </p:sp>
      <p:sp>
        <p:nvSpPr>
          <p:cNvPr id="18" name="Google Shape;61;p7">
            <a:extLst>
              <a:ext uri="{FF2B5EF4-FFF2-40B4-BE49-F238E27FC236}">
                <a16:creationId xmlns:a16="http://schemas.microsoft.com/office/drawing/2014/main" id="{541ADF48-5DE2-4006-AA05-E9EA1C361AF0}"/>
              </a:ext>
            </a:extLst>
          </p:cNvPr>
          <p:cNvSpPr/>
          <p:nvPr/>
        </p:nvSpPr>
        <p:spPr>
          <a:xfrm>
            <a:off x="2867413" y="1425388"/>
            <a:ext cx="8050796" cy="4086060"/>
          </a:xfrm>
          <a:custGeom>
            <a:avLst/>
            <a:gdLst/>
            <a:ahLst/>
            <a:cxnLst/>
            <a:rect l="l" t="t" r="r" b="b"/>
            <a:pathLst>
              <a:path w="21480" h="21553" extrusionOk="0">
                <a:moveTo>
                  <a:pt x="8201" y="21551"/>
                </a:moveTo>
                <a:cubicBezTo>
                  <a:pt x="7500" y="21568"/>
                  <a:pt x="6771" y="21491"/>
                  <a:pt x="6042" y="21355"/>
                </a:cubicBezTo>
                <a:cubicBezTo>
                  <a:pt x="5001" y="21167"/>
                  <a:pt x="4002" y="20817"/>
                  <a:pt x="3065" y="20220"/>
                </a:cubicBezTo>
                <a:cubicBezTo>
                  <a:pt x="2398" y="19801"/>
                  <a:pt x="1794" y="19281"/>
                  <a:pt x="1288" y="18590"/>
                </a:cubicBezTo>
                <a:cubicBezTo>
                  <a:pt x="767" y="17881"/>
                  <a:pt x="427" y="17070"/>
                  <a:pt x="233" y="16157"/>
                </a:cubicBezTo>
                <a:cubicBezTo>
                  <a:pt x="45" y="15278"/>
                  <a:pt x="-31" y="14382"/>
                  <a:pt x="11" y="13469"/>
                </a:cubicBezTo>
                <a:cubicBezTo>
                  <a:pt x="80" y="11643"/>
                  <a:pt x="538" y="9962"/>
                  <a:pt x="1302" y="8400"/>
                </a:cubicBezTo>
                <a:cubicBezTo>
                  <a:pt x="1732" y="7512"/>
                  <a:pt x="2266" y="6719"/>
                  <a:pt x="2863" y="5985"/>
                </a:cubicBezTo>
                <a:cubicBezTo>
                  <a:pt x="3398" y="5319"/>
                  <a:pt x="3953" y="4679"/>
                  <a:pt x="4564" y="4124"/>
                </a:cubicBezTo>
                <a:cubicBezTo>
                  <a:pt x="5216" y="3535"/>
                  <a:pt x="5883" y="2963"/>
                  <a:pt x="6598" y="2486"/>
                </a:cubicBezTo>
                <a:cubicBezTo>
                  <a:pt x="7389" y="1956"/>
                  <a:pt x="8194" y="1487"/>
                  <a:pt x="9041" y="1120"/>
                </a:cubicBezTo>
                <a:cubicBezTo>
                  <a:pt x="9901" y="753"/>
                  <a:pt x="10783" y="463"/>
                  <a:pt x="11685" y="284"/>
                </a:cubicBezTo>
                <a:cubicBezTo>
                  <a:pt x="12407" y="139"/>
                  <a:pt x="13129" y="45"/>
                  <a:pt x="13858" y="11"/>
                </a:cubicBezTo>
                <a:cubicBezTo>
                  <a:pt x="14670" y="-32"/>
                  <a:pt x="15468" y="53"/>
                  <a:pt x="16238" y="378"/>
                </a:cubicBezTo>
                <a:cubicBezTo>
                  <a:pt x="16579" y="523"/>
                  <a:pt x="16912" y="693"/>
                  <a:pt x="17203" y="958"/>
                </a:cubicBezTo>
                <a:cubicBezTo>
                  <a:pt x="17314" y="1060"/>
                  <a:pt x="17411" y="1171"/>
                  <a:pt x="17502" y="1291"/>
                </a:cubicBezTo>
                <a:cubicBezTo>
                  <a:pt x="17592" y="1419"/>
                  <a:pt x="17627" y="1572"/>
                  <a:pt x="17599" y="1743"/>
                </a:cubicBezTo>
                <a:cubicBezTo>
                  <a:pt x="17585" y="1820"/>
                  <a:pt x="17543" y="1863"/>
                  <a:pt x="17488" y="1871"/>
                </a:cubicBezTo>
                <a:cubicBezTo>
                  <a:pt x="17425" y="1880"/>
                  <a:pt x="17377" y="1846"/>
                  <a:pt x="17349" y="1777"/>
                </a:cubicBezTo>
                <a:cubicBezTo>
                  <a:pt x="17210" y="1436"/>
                  <a:pt x="16967" y="1231"/>
                  <a:pt x="16697" y="1077"/>
                </a:cubicBezTo>
                <a:cubicBezTo>
                  <a:pt x="16190" y="804"/>
                  <a:pt x="15669" y="608"/>
                  <a:pt x="15114" y="523"/>
                </a:cubicBezTo>
                <a:cubicBezTo>
                  <a:pt x="14677" y="454"/>
                  <a:pt x="14232" y="446"/>
                  <a:pt x="13788" y="472"/>
                </a:cubicBezTo>
                <a:cubicBezTo>
                  <a:pt x="13469" y="489"/>
                  <a:pt x="13150" y="514"/>
                  <a:pt x="12830" y="557"/>
                </a:cubicBezTo>
                <a:cubicBezTo>
                  <a:pt x="12338" y="617"/>
                  <a:pt x="11845" y="702"/>
                  <a:pt x="11359" y="821"/>
                </a:cubicBezTo>
                <a:cubicBezTo>
                  <a:pt x="10047" y="1146"/>
                  <a:pt x="8791" y="1675"/>
                  <a:pt x="7590" y="2392"/>
                </a:cubicBezTo>
                <a:cubicBezTo>
                  <a:pt x="6459" y="3066"/>
                  <a:pt x="5404" y="3894"/>
                  <a:pt x="4432" y="4858"/>
                </a:cubicBezTo>
                <a:cubicBezTo>
                  <a:pt x="3557" y="5737"/>
                  <a:pt x="2752" y="6710"/>
                  <a:pt x="2086" y="7837"/>
                </a:cubicBezTo>
                <a:cubicBezTo>
                  <a:pt x="1392" y="9006"/>
                  <a:pt x="913" y="10294"/>
                  <a:pt x="635" y="11702"/>
                </a:cubicBezTo>
                <a:cubicBezTo>
                  <a:pt x="469" y="12547"/>
                  <a:pt x="392" y="13409"/>
                  <a:pt x="427" y="14271"/>
                </a:cubicBezTo>
                <a:cubicBezTo>
                  <a:pt x="455" y="15133"/>
                  <a:pt x="580" y="15970"/>
                  <a:pt x="857" y="16772"/>
                </a:cubicBezTo>
                <a:cubicBezTo>
                  <a:pt x="1191" y="17745"/>
                  <a:pt x="1739" y="18504"/>
                  <a:pt x="2440" y="19110"/>
                </a:cubicBezTo>
                <a:cubicBezTo>
                  <a:pt x="3183" y="19750"/>
                  <a:pt x="4002" y="20177"/>
                  <a:pt x="4876" y="20467"/>
                </a:cubicBezTo>
                <a:cubicBezTo>
                  <a:pt x="5473" y="20663"/>
                  <a:pt x="6077" y="20774"/>
                  <a:pt x="6688" y="20860"/>
                </a:cubicBezTo>
                <a:cubicBezTo>
                  <a:pt x="7243" y="20936"/>
                  <a:pt x="7805" y="20954"/>
                  <a:pt x="8361" y="20954"/>
                </a:cubicBezTo>
                <a:cubicBezTo>
                  <a:pt x="9013" y="20945"/>
                  <a:pt x="9658" y="20885"/>
                  <a:pt x="10304" y="20766"/>
                </a:cubicBezTo>
                <a:cubicBezTo>
                  <a:pt x="11442" y="20561"/>
                  <a:pt x="12553" y="20237"/>
                  <a:pt x="13629" y="19742"/>
                </a:cubicBezTo>
                <a:cubicBezTo>
                  <a:pt x="14614" y="19289"/>
                  <a:pt x="15572" y="18760"/>
                  <a:pt x="16447" y="18035"/>
                </a:cubicBezTo>
                <a:cubicBezTo>
                  <a:pt x="17467" y="17190"/>
                  <a:pt x="18376" y="16183"/>
                  <a:pt x="19098" y="14963"/>
                </a:cubicBezTo>
                <a:cubicBezTo>
                  <a:pt x="19674" y="13998"/>
                  <a:pt x="20195" y="12991"/>
                  <a:pt x="20514" y="11848"/>
                </a:cubicBezTo>
                <a:cubicBezTo>
                  <a:pt x="20639" y="11387"/>
                  <a:pt x="20722" y="10917"/>
                  <a:pt x="20771" y="10439"/>
                </a:cubicBezTo>
                <a:cubicBezTo>
                  <a:pt x="20854" y="9535"/>
                  <a:pt x="20729" y="8673"/>
                  <a:pt x="20479" y="7819"/>
                </a:cubicBezTo>
                <a:cubicBezTo>
                  <a:pt x="20327" y="7307"/>
                  <a:pt x="20084" y="6864"/>
                  <a:pt x="19806" y="6437"/>
                </a:cubicBezTo>
                <a:cubicBezTo>
                  <a:pt x="19744" y="6343"/>
                  <a:pt x="19688" y="6232"/>
                  <a:pt x="19626" y="6138"/>
                </a:cubicBezTo>
                <a:cubicBezTo>
                  <a:pt x="19591" y="6078"/>
                  <a:pt x="19570" y="6010"/>
                  <a:pt x="19619" y="5959"/>
                </a:cubicBezTo>
                <a:cubicBezTo>
                  <a:pt x="19674" y="5899"/>
                  <a:pt x="19723" y="5933"/>
                  <a:pt x="19764" y="5985"/>
                </a:cubicBezTo>
                <a:cubicBezTo>
                  <a:pt x="20021" y="6309"/>
                  <a:pt x="20285" y="6616"/>
                  <a:pt x="20493" y="6992"/>
                </a:cubicBezTo>
                <a:cubicBezTo>
                  <a:pt x="20507" y="7017"/>
                  <a:pt x="20528" y="7043"/>
                  <a:pt x="20542" y="7068"/>
                </a:cubicBezTo>
                <a:cubicBezTo>
                  <a:pt x="21048" y="7674"/>
                  <a:pt x="21319" y="8425"/>
                  <a:pt x="21430" y="9270"/>
                </a:cubicBezTo>
                <a:cubicBezTo>
                  <a:pt x="21569" y="10303"/>
                  <a:pt x="21402" y="11293"/>
                  <a:pt x="21104" y="12257"/>
                </a:cubicBezTo>
                <a:cubicBezTo>
                  <a:pt x="20896" y="12923"/>
                  <a:pt x="20604" y="13529"/>
                  <a:pt x="20299" y="14135"/>
                </a:cubicBezTo>
                <a:cubicBezTo>
                  <a:pt x="19653" y="15415"/>
                  <a:pt x="18869" y="16533"/>
                  <a:pt x="17939" y="17506"/>
                </a:cubicBezTo>
                <a:cubicBezTo>
                  <a:pt x="17168" y="18316"/>
                  <a:pt x="16315" y="18982"/>
                  <a:pt x="15406" y="19511"/>
                </a:cubicBezTo>
                <a:cubicBezTo>
                  <a:pt x="14413" y="20092"/>
                  <a:pt x="13386" y="20561"/>
                  <a:pt x="12310" y="20894"/>
                </a:cubicBezTo>
                <a:cubicBezTo>
                  <a:pt x="11685" y="21082"/>
                  <a:pt x="11061" y="21235"/>
                  <a:pt x="10422" y="21346"/>
                </a:cubicBezTo>
                <a:cubicBezTo>
                  <a:pt x="9929" y="21440"/>
                  <a:pt x="9429" y="21491"/>
                  <a:pt x="8930" y="21517"/>
                </a:cubicBezTo>
                <a:cubicBezTo>
                  <a:pt x="8714" y="21542"/>
                  <a:pt x="8479" y="21559"/>
                  <a:pt x="8201" y="21551"/>
                </a:cubicBezTo>
                <a:close/>
              </a:path>
            </a:pathLst>
          </a:custGeom>
          <a:solidFill>
            <a:schemeClr val="accent2"/>
          </a:solidFill>
          <a:ln>
            <a:noFill/>
          </a:ln>
        </p:spPr>
        <p:txBody>
          <a:bodyPr spcFirstLastPara="1" wrap="square" lIns="28575" tIns="28575" rIns="28575" bIns="28575" anchor="ctr" anchorCtr="0">
            <a:noAutofit/>
          </a:bodyPr>
          <a:lstStyle/>
          <a:p>
            <a:endParaRPr sz="1350">
              <a:solidFill>
                <a:schemeClr val="dk1"/>
              </a:solidFill>
              <a:latin typeface="Calibri"/>
              <a:ea typeface="Calibri"/>
              <a:cs typeface="Calibri"/>
              <a:sym typeface="Calibri"/>
            </a:endParaRPr>
          </a:p>
        </p:txBody>
      </p:sp>
      <p:sp>
        <p:nvSpPr>
          <p:cNvPr id="19" name="Google Shape;62;p7">
            <a:extLst>
              <a:ext uri="{FF2B5EF4-FFF2-40B4-BE49-F238E27FC236}">
                <a16:creationId xmlns:a16="http://schemas.microsoft.com/office/drawing/2014/main" id="{0904551A-4CBC-4330-B04D-2B144D1B4898}"/>
              </a:ext>
            </a:extLst>
          </p:cNvPr>
          <p:cNvSpPr/>
          <p:nvPr/>
        </p:nvSpPr>
        <p:spPr>
          <a:xfrm>
            <a:off x="581387" y="1555846"/>
            <a:ext cx="7006768" cy="3871652"/>
          </a:xfrm>
          <a:custGeom>
            <a:avLst/>
            <a:gdLst/>
            <a:ahLst/>
            <a:cxnLst/>
            <a:rect l="l" t="t" r="r" b="b"/>
            <a:pathLst>
              <a:path w="21499" h="21527" extrusionOk="0">
                <a:moveTo>
                  <a:pt x="9993" y="21519"/>
                </a:moveTo>
                <a:cubicBezTo>
                  <a:pt x="9559" y="21519"/>
                  <a:pt x="9055" y="21484"/>
                  <a:pt x="8551" y="21413"/>
                </a:cubicBezTo>
                <a:cubicBezTo>
                  <a:pt x="7052" y="21202"/>
                  <a:pt x="5596" y="20797"/>
                  <a:pt x="4218" y="20022"/>
                </a:cubicBezTo>
                <a:cubicBezTo>
                  <a:pt x="3557" y="19652"/>
                  <a:pt x="2925" y="19221"/>
                  <a:pt x="2357" y="18657"/>
                </a:cubicBezTo>
                <a:cubicBezTo>
                  <a:pt x="1355" y="17662"/>
                  <a:pt x="681" y="16385"/>
                  <a:pt x="290" y="14879"/>
                </a:cubicBezTo>
                <a:cubicBezTo>
                  <a:pt x="20" y="13832"/>
                  <a:pt x="-58" y="12757"/>
                  <a:pt x="41" y="11665"/>
                </a:cubicBezTo>
                <a:cubicBezTo>
                  <a:pt x="162" y="10318"/>
                  <a:pt x="489" y="9059"/>
                  <a:pt x="1029" y="7879"/>
                </a:cubicBezTo>
                <a:cubicBezTo>
                  <a:pt x="1427" y="7016"/>
                  <a:pt x="1902" y="6232"/>
                  <a:pt x="2442" y="5493"/>
                </a:cubicBezTo>
                <a:cubicBezTo>
                  <a:pt x="3323" y="4295"/>
                  <a:pt x="4353" y="3309"/>
                  <a:pt x="5475" y="2481"/>
                </a:cubicBezTo>
                <a:cubicBezTo>
                  <a:pt x="6796" y="1495"/>
                  <a:pt x="8196" y="746"/>
                  <a:pt x="9701" y="315"/>
                </a:cubicBezTo>
                <a:cubicBezTo>
                  <a:pt x="10305" y="139"/>
                  <a:pt x="10923" y="77"/>
                  <a:pt x="11541" y="24"/>
                </a:cubicBezTo>
                <a:cubicBezTo>
                  <a:pt x="12457" y="-46"/>
                  <a:pt x="13367" y="42"/>
                  <a:pt x="14276" y="218"/>
                </a:cubicBezTo>
                <a:cubicBezTo>
                  <a:pt x="14482" y="262"/>
                  <a:pt x="14688" y="324"/>
                  <a:pt x="14894" y="377"/>
                </a:cubicBezTo>
                <a:cubicBezTo>
                  <a:pt x="15000" y="403"/>
                  <a:pt x="15071" y="482"/>
                  <a:pt x="15128" y="588"/>
                </a:cubicBezTo>
                <a:cubicBezTo>
                  <a:pt x="15156" y="650"/>
                  <a:pt x="15156" y="702"/>
                  <a:pt x="15121" y="764"/>
                </a:cubicBezTo>
                <a:cubicBezTo>
                  <a:pt x="15085" y="817"/>
                  <a:pt x="15036" y="843"/>
                  <a:pt x="14986" y="808"/>
                </a:cubicBezTo>
                <a:cubicBezTo>
                  <a:pt x="14780" y="676"/>
                  <a:pt x="14553" y="667"/>
                  <a:pt x="14333" y="623"/>
                </a:cubicBezTo>
                <a:cubicBezTo>
                  <a:pt x="13473" y="421"/>
                  <a:pt x="12607" y="403"/>
                  <a:pt x="11740" y="465"/>
                </a:cubicBezTo>
                <a:cubicBezTo>
                  <a:pt x="11257" y="500"/>
                  <a:pt x="10774" y="535"/>
                  <a:pt x="10298" y="632"/>
                </a:cubicBezTo>
                <a:cubicBezTo>
                  <a:pt x="9595" y="782"/>
                  <a:pt x="8906" y="1019"/>
                  <a:pt x="8238" y="1328"/>
                </a:cubicBezTo>
                <a:cubicBezTo>
                  <a:pt x="7137" y="1847"/>
                  <a:pt x="6086" y="2490"/>
                  <a:pt x="5099" y="3300"/>
                </a:cubicBezTo>
                <a:cubicBezTo>
                  <a:pt x="3785" y="4366"/>
                  <a:pt x="2655" y="5669"/>
                  <a:pt x="1753" y="7271"/>
                </a:cubicBezTo>
                <a:cubicBezTo>
                  <a:pt x="1149" y="8337"/>
                  <a:pt x="730" y="9499"/>
                  <a:pt x="510" y="10776"/>
                </a:cubicBezTo>
                <a:cubicBezTo>
                  <a:pt x="162" y="12792"/>
                  <a:pt x="382" y="14694"/>
                  <a:pt x="1256" y="16464"/>
                </a:cubicBezTo>
                <a:cubicBezTo>
                  <a:pt x="1682" y="17327"/>
                  <a:pt x="2243" y="18041"/>
                  <a:pt x="2925" y="18604"/>
                </a:cubicBezTo>
                <a:cubicBezTo>
                  <a:pt x="4111" y="19582"/>
                  <a:pt x="5418" y="20189"/>
                  <a:pt x="6803" y="20568"/>
                </a:cubicBezTo>
                <a:cubicBezTo>
                  <a:pt x="7954" y="20885"/>
                  <a:pt x="9119" y="21034"/>
                  <a:pt x="10291" y="21026"/>
                </a:cubicBezTo>
                <a:cubicBezTo>
                  <a:pt x="11321" y="21017"/>
                  <a:pt x="12330" y="20814"/>
                  <a:pt x="13317" y="20462"/>
                </a:cubicBezTo>
                <a:cubicBezTo>
                  <a:pt x="14553" y="20022"/>
                  <a:pt x="15696" y="19335"/>
                  <a:pt x="16762" y="18454"/>
                </a:cubicBezTo>
                <a:cubicBezTo>
                  <a:pt x="17806" y="17592"/>
                  <a:pt x="18729" y="16561"/>
                  <a:pt x="19418" y="15240"/>
                </a:cubicBezTo>
                <a:cubicBezTo>
                  <a:pt x="19859" y="14386"/>
                  <a:pt x="20192" y="13462"/>
                  <a:pt x="20455" y="12502"/>
                </a:cubicBezTo>
                <a:cubicBezTo>
                  <a:pt x="20739" y="11436"/>
                  <a:pt x="20924" y="10345"/>
                  <a:pt x="20874" y="9217"/>
                </a:cubicBezTo>
                <a:cubicBezTo>
                  <a:pt x="20818" y="7976"/>
                  <a:pt x="20533" y="6831"/>
                  <a:pt x="19958" y="5801"/>
                </a:cubicBezTo>
                <a:cubicBezTo>
                  <a:pt x="19603" y="5167"/>
                  <a:pt x="19205" y="4595"/>
                  <a:pt x="18722" y="4110"/>
                </a:cubicBezTo>
                <a:cubicBezTo>
                  <a:pt x="18381" y="3767"/>
                  <a:pt x="18019" y="3450"/>
                  <a:pt x="17621" y="3203"/>
                </a:cubicBezTo>
                <a:cubicBezTo>
                  <a:pt x="17401" y="3071"/>
                  <a:pt x="17188" y="2930"/>
                  <a:pt x="16968" y="2789"/>
                </a:cubicBezTo>
                <a:cubicBezTo>
                  <a:pt x="16868" y="2728"/>
                  <a:pt x="16833" y="2622"/>
                  <a:pt x="16868" y="2516"/>
                </a:cubicBezTo>
                <a:cubicBezTo>
                  <a:pt x="16904" y="2411"/>
                  <a:pt x="16989" y="2367"/>
                  <a:pt x="17088" y="2411"/>
                </a:cubicBezTo>
                <a:cubicBezTo>
                  <a:pt x="17380" y="2552"/>
                  <a:pt x="17671" y="2675"/>
                  <a:pt x="17955" y="2851"/>
                </a:cubicBezTo>
                <a:cubicBezTo>
                  <a:pt x="18516" y="3194"/>
                  <a:pt x="19035" y="3626"/>
                  <a:pt x="19518" y="4137"/>
                </a:cubicBezTo>
                <a:cubicBezTo>
                  <a:pt x="20491" y="5176"/>
                  <a:pt x="21109" y="6479"/>
                  <a:pt x="21386" y="8020"/>
                </a:cubicBezTo>
                <a:cubicBezTo>
                  <a:pt x="21542" y="8874"/>
                  <a:pt x="21521" y="9737"/>
                  <a:pt x="21421" y="10609"/>
                </a:cubicBezTo>
                <a:cubicBezTo>
                  <a:pt x="21258" y="11965"/>
                  <a:pt x="20896" y="13242"/>
                  <a:pt x="20406" y="14474"/>
                </a:cubicBezTo>
                <a:cubicBezTo>
                  <a:pt x="19979" y="15540"/>
                  <a:pt x="19418" y="16500"/>
                  <a:pt x="18722" y="17327"/>
                </a:cubicBezTo>
                <a:cubicBezTo>
                  <a:pt x="17607" y="18657"/>
                  <a:pt x="16314" y="19643"/>
                  <a:pt x="14894" y="20392"/>
                </a:cubicBezTo>
                <a:cubicBezTo>
                  <a:pt x="14006" y="20858"/>
                  <a:pt x="13090" y="21167"/>
                  <a:pt x="12138" y="21360"/>
                </a:cubicBezTo>
                <a:cubicBezTo>
                  <a:pt x="11463" y="21475"/>
                  <a:pt x="10767" y="21554"/>
                  <a:pt x="9993" y="21519"/>
                </a:cubicBezTo>
                <a:close/>
              </a:path>
            </a:pathLst>
          </a:custGeom>
          <a:solidFill>
            <a:schemeClr val="accent3"/>
          </a:solidFill>
          <a:ln>
            <a:noFill/>
          </a:ln>
        </p:spPr>
        <p:txBody>
          <a:bodyPr spcFirstLastPara="1" wrap="square" lIns="28575" tIns="28575" rIns="28575" bIns="28575" anchor="ctr" anchorCtr="0">
            <a:noAutofit/>
          </a:bodyPr>
          <a:lstStyle/>
          <a:p>
            <a:endParaRPr sz="135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3B32D226-9C06-4C40-9EBF-D6DCF9334943}"/>
              </a:ext>
            </a:extLst>
          </p:cNvPr>
          <p:cNvSpPr/>
          <p:nvPr/>
        </p:nvSpPr>
        <p:spPr>
          <a:xfrm>
            <a:off x="3241594" y="5701455"/>
            <a:ext cx="6096000" cy="646331"/>
          </a:xfrm>
          <a:prstGeom prst="rect">
            <a:avLst/>
          </a:prstGeom>
          <a:solidFill>
            <a:srgbClr val="D8D8D8"/>
          </a:solidFill>
        </p:spPr>
        <p:txBody>
          <a:bodyPr>
            <a:spAutoFit/>
          </a:bodyPr>
          <a:lstStyle/>
          <a:p>
            <a:r>
              <a:rPr lang="en-CA" dirty="0">
                <a:latin typeface="Times" pitchFamily="2" charset="0"/>
              </a:rPr>
              <a:t>A significant proportion of syphilis cases occurring in</a:t>
            </a:r>
          </a:p>
          <a:p>
            <a:r>
              <a:rPr lang="en-CA" dirty="0">
                <a:latin typeface="Times" pitchFamily="2" charset="0"/>
              </a:rPr>
              <a:t>heterosexual persons is due to engaging in illicit drug use</a:t>
            </a:r>
            <a:endParaRPr lang="en-CA" dirty="0">
              <a:effectLst/>
              <a:latin typeface="Times" pitchFamily="2" charset="0"/>
            </a:endParaRPr>
          </a:p>
        </p:txBody>
      </p:sp>
      <p:sp>
        <p:nvSpPr>
          <p:cNvPr id="3" name="TextBox 2">
            <a:extLst>
              <a:ext uri="{FF2B5EF4-FFF2-40B4-BE49-F238E27FC236}">
                <a16:creationId xmlns:a16="http://schemas.microsoft.com/office/drawing/2014/main" id="{36047F1B-4AAD-3344-BA1E-01FE313584FC}"/>
              </a:ext>
            </a:extLst>
          </p:cNvPr>
          <p:cNvSpPr txBox="1"/>
          <p:nvPr/>
        </p:nvSpPr>
        <p:spPr>
          <a:xfrm>
            <a:off x="10588385" y="5427498"/>
            <a:ext cx="1075936" cy="954107"/>
          </a:xfrm>
          <a:prstGeom prst="rect">
            <a:avLst/>
          </a:prstGeom>
          <a:solidFill>
            <a:schemeClr val="bg1"/>
          </a:solidFill>
        </p:spPr>
        <p:txBody>
          <a:bodyPr wrap="none" rtlCol="0">
            <a:spAutoFit/>
          </a:bodyPr>
          <a:lstStyle/>
          <a:p>
            <a:r>
              <a:rPr lang="en-US" sz="1400" dirty="0"/>
              <a:t>Kidd, 2019</a:t>
            </a:r>
          </a:p>
          <a:p>
            <a:r>
              <a:rPr lang="en-US" sz="1400" dirty="0"/>
              <a:t>CDC, 2006</a:t>
            </a:r>
          </a:p>
          <a:p>
            <a:r>
              <a:rPr lang="en-US" sz="1400" dirty="0" err="1"/>
              <a:t>Zule</a:t>
            </a:r>
            <a:r>
              <a:rPr lang="en-US" sz="1400" dirty="0"/>
              <a:t>, 2007</a:t>
            </a:r>
          </a:p>
          <a:p>
            <a:r>
              <a:rPr lang="en-US" sz="1400" dirty="0" err="1"/>
              <a:t>Flom</a:t>
            </a:r>
            <a:r>
              <a:rPr lang="en-US" sz="1400" dirty="0"/>
              <a:t>, 2001</a:t>
            </a:r>
          </a:p>
        </p:txBody>
      </p:sp>
      <p:pic>
        <p:nvPicPr>
          <p:cNvPr id="14" name="Content Placeholder 3">
            <a:extLst>
              <a:ext uri="{FF2B5EF4-FFF2-40B4-BE49-F238E27FC236}">
                <a16:creationId xmlns:a16="http://schemas.microsoft.com/office/drawing/2014/main" id="{07EB6988-0B0E-094B-8DAD-467C8607A4C9}"/>
              </a:ext>
            </a:extLst>
          </p:cNvPr>
          <p:cNvPicPr>
            <a:picLocks noChangeAspect="1"/>
          </p:cNvPicPr>
          <p:nvPr/>
        </p:nvPicPr>
        <p:blipFill rotWithShape="1">
          <a:blip r:embed="rId3"/>
          <a:srcRect l="25729" r="19316"/>
          <a:stretch/>
        </p:blipFill>
        <p:spPr>
          <a:xfrm>
            <a:off x="8028903" y="1849833"/>
            <a:ext cx="816186" cy="742586"/>
          </a:xfrm>
          <a:prstGeom prst="rect">
            <a:avLst/>
          </a:prstGeom>
        </p:spPr>
      </p:pic>
    </p:spTree>
    <p:extLst>
      <p:ext uri="{BB962C8B-B14F-4D97-AF65-F5344CB8AC3E}">
        <p14:creationId xmlns:p14="http://schemas.microsoft.com/office/powerpoint/2010/main" val="74433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9AE1-4E75-5C4D-A626-3A32846FB2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D8822E-575A-D742-B3AB-EDA30ECFC92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D19721F6-3322-5445-A0E0-952AF449E151}"/>
              </a:ext>
            </a:extLst>
          </p:cNvPr>
          <p:cNvSpPr>
            <a:spLocks noGrp="1"/>
          </p:cNvSpPr>
          <p:nvPr>
            <p:ph sz="half" idx="2"/>
          </p:nvPr>
        </p:nvSpPr>
        <p:spPr/>
        <p:txBody>
          <a:bodyPr/>
          <a:lstStyle/>
          <a:p>
            <a:endParaRPr lang="en-US"/>
          </a:p>
        </p:txBody>
      </p:sp>
      <p:pic>
        <p:nvPicPr>
          <p:cNvPr id="5" name="Content Placeholder 3">
            <a:extLst>
              <a:ext uri="{FF2B5EF4-FFF2-40B4-BE49-F238E27FC236}">
                <a16:creationId xmlns:a16="http://schemas.microsoft.com/office/drawing/2014/main" id="{6D5E1FDF-DCE1-584E-BD09-070D6EBBE547}"/>
              </a:ext>
            </a:extLst>
          </p:cNvPr>
          <p:cNvPicPr>
            <a:picLocks noChangeAspect="1"/>
          </p:cNvPicPr>
          <p:nvPr/>
        </p:nvPicPr>
        <p:blipFill rotWithShape="1">
          <a:blip r:embed="rId2"/>
          <a:srcRect t="9527" b="6518"/>
          <a:stretch/>
        </p:blipFill>
        <p:spPr>
          <a:xfrm>
            <a:off x="20" y="10"/>
            <a:ext cx="12191981" cy="6857990"/>
          </a:xfrm>
          <a:prstGeom prst="rect">
            <a:avLst/>
          </a:prstGeom>
        </p:spPr>
      </p:pic>
      <p:sp>
        <p:nvSpPr>
          <p:cNvPr id="6" name="Content Placeholder 2">
            <a:extLst>
              <a:ext uri="{FF2B5EF4-FFF2-40B4-BE49-F238E27FC236}">
                <a16:creationId xmlns:a16="http://schemas.microsoft.com/office/drawing/2014/main" id="{59DEFB15-3471-F345-B78E-731586C95A6F}"/>
              </a:ext>
            </a:extLst>
          </p:cNvPr>
          <p:cNvSpPr txBox="1">
            <a:spLocks/>
          </p:cNvSpPr>
          <p:nvPr/>
        </p:nvSpPr>
        <p:spPr>
          <a:xfrm>
            <a:off x="821738" y="2600960"/>
            <a:ext cx="4365837" cy="2052320"/>
          </a:xfrm>
          <a:prstGeom prst="rect">
            <a:avLst/>
          </a:prstGeom>
          <a:solidFill>
            <a:schemeClr val="tx2"/>
          </a:solidFill>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0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a:solidFill>
                  <a:schemeClr val="bg1"/>
                </a:solidFill>
                <a:latin typeface="+mn-lt"/>
                <a:ea typeface="+mn-ea"/>
                <a:cs typeface="+mn-cs"/>
              </a:defRPr>
            </a:lvl9pPr>
          </a:lstStyle>
          <a:p>
            <a:pPr marL="0" indent="0" algn="ctr">
              <a:buFont typeface="Wingdings 2" pitchFamily="18" charset="2"/>
              <a:buNone/>
            </a:pPr>
            <a:r>
              <a:rPr lang="en-US" sz="2200" dirty="0"/>
              <a:t>Methamphetamines: </a:t>
            </a:r>
          </a:p>
          <a:p>
            <a:pPr lvl="1" algn="ctr"/>
            <a:r>
              <a:rPr lang="en-US" sz="2200" dirty="0"/>
              <a:t>Decreases inhibition</a:t>
            </a:r>
          </a:p>
          <a:p>
            <a:pPr lvl="1" algn="ctr"/>
            <a:r>
              <a:rPr lang="en-US" sz="2200" dirty="0"/>
              <a:t>Increases sexual arousal </a:t>
            </a:r>
          </a:p>
          <a:p>
            <a:pPr lvl="1" algn="ctr"/>
            <a:r>
              <a:rPr lang="en-US" sz="2200" dirty="0"/>
              <a:t>Impairs judgement </a:t>
            </a:r>
          </a:p>
        </p:txBody>
      </p:sp>
      <p:sp>
        <p:nvSpPr>
          <p:cNvPr id="7" name="TextBox 6">
            <a:extLst>
              <a:ext uri="{FF2B5EF4-FFF2-40B4-BE49-F238E27FC236}">
                <a16:creationId xmlns:a16="http://schemas.microsoft.com/office/drawing/2014/main" id="{C3E680CA-DE44-2864-2EAF-8909D00C95F5}"/>
              </a:ext>
            </a:extLst>
          </p:cNvPr>
          <p:cNvSpPr txBox="1"/>
          <p:nvPr/>
        </p:nvSpPr>
        <p:spPr>
          <a:xfrm>
            <a:off x="1251857" y="5823857"/>
            <a:ext cx="8892563" cy="646331"/>
          </a:xfrm>
          <a:prstGeom prst="rect">
            <a:avLst/>
          </a:prstGeom>
          <a:solidFill>
            <a:schemeClr val="accent1"/>
          </a:solidFill>
        </p:spPr>
        <p:txBody>
          <a:bodyPr wrap="none" rtlCol="0">
            <a:spAutoFit/>
          </a:bodyPr>
          <a:lstStyle/>
          <a:p>
            <a:r>
              <a:rPr lang="en-US" dirty="0">
                <a:solidFill>
                  <a:schemeClr val="bg1"/>
                </a:solidFill>
              </a:rPr>
              <a:t>OPIOIDS DON’T PER SE INCREASE THE RISK FOR SYPHILIS BUT THE ADDICTION OFTEN </a:t>
            </a:r>
          </a:p>
          <a:p>
            <a:r>
              <a:rPr lang="en-US" dirty="0">
                <a:solidFill>
                  <a:schemeClr val="bg1"/>
                </a:solidFill>
              </a:rPr>
              <a:t>DRIVES PEOPLE TO ENGAGE IN BEHAVIOURS THAT PUT THEM AT RISK FOR SYPHILIS</a:t>
            </a:r>
          </a:p>
        </p:txBody>
      </p:sp>
    </p:spTree>
    <p:extLst>
      <p:ext uri="{BB962C8B-B14F-4D97-AF65-F5344CB8AC3E}">
        <p14:creationId xmlns:p14="http://schemas.microsoft.com/office/powerpoint/2010/main" val="188697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0A09E2-A4C1-08B9-AB44-613601847D51}"/>
              </a:ext>
            </a:extLst>
          </p:cNvPr>
          <p:cNvSpPr>
            <a:spLocks noGrp="1"/>
          </p:cNvSpPr>
          <p:nvPr>
            <p:ph type="title"/>
          </p:nvPr>
        </p:nvSpPr>
        <p:spPr/>
        <p:txBody>
          <a:bodyPr anchor="ctr">
            <a:normAutofit/>
          </a:bodyPr>
          <a:lstStyle/>
          <a:p>
            <a:r>
              <a:rPr lang="en-US" dirty="0"/>
              <a:t>Why do we care about syphilis?</a:t>
            </a:r>
          </a:p>
        </p:txBody>
      </p:sp>
      <p:graphicFrame>
        <p:nvGraphicFramePr>
          <p:cNvPr id="9" name="Content Placeholder 6">
            <a:extLst>
              <a:ext uri="{FF2B5EF4-FFF2-40B4-BE49-F238E27FC236}">
                <a16:creationId xmlns:a16="http://schemas.microsoft.com/office/drawing/2014/main" id="{20F5F08B-C199-0F3A-CB5B-A3D37167BF65}"/>
              </a:ext>
            </a:extLst>
          </p:cNvPr>
          <p:cNvGraphicFramePr>
            <a:graphicFrameLocks noGrp="1"/>
          </p:cNvGraphicFramePr>
          <p:nvPr>
            <p:ph idx="1"/>
            <p:extLst>
              <p:ext uri="{D42A27DB-BD31-4B8C-83A1-F6EECF244321}">
                <p14:modId xmlns:p14="http://schemas.microsoft.com/office/powerpoint/2010/main" val="41372635"/>
              </p:ext>
            </p:extLst>
          </p:nvPr>
        </p:nvGraphicFramePr>
        <p:xfrm>
          <a:off x="1039813" y="1949450"/>
          <a:ext cx="10110787" cy="400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80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5A38D-9105-A3F4-93E5-C4D6659727B4}"/>
              </a:ext>
            </a:extLst>
          </p:cNvPr>
          <p:cNvSpPr>
            <a:spLocks noGrp="1"/>
          </p:cNvSpPr>
          <p:nvPr>
            <p:ph type="title"/>
          </p:nvPr>
        </p:nvSpPr>
        <p:spPr>
          <a:xfrm>
            <a:off x="701040" y="2177303"/>
            <a:ext cx="4876800" cy="1162050"/>
          </a:xfrm>
        </p:spPr>
        <p:txBody>
          <a:bodyPr anchor="b">
            <a:normAutofit/>
          </a:bodyPr>
          <a:lstStyle/>
          <a:p>
            <a:r>
              <a:rPr lang="en-US" dirty="0"/>
              <a:t>Objectives</a:t>
            </a:r>
          </a:p>
        </p:txBody>
      </p:sp>
      <p:sp>
        <p:nvSpPr>
          <p:cNvPr id="5" name="Content Placeholder 4">
            <a:extLst>
              <a:ext uri="{FF2B5EF4-FFF2-40B4-BE49-F238E27FC236}">
                <a16:creationId xmlns:a16="http://schemas.microsoft.com/office/drawing/2014/main" id="{91AD62A8-A421-854C-4720-72BE19BA0FC9}"/>
              </a:ext>
            </a:extLst>
          </p:cNvPr>
          <p:cNvSpPr>
            <a:spLocks noGrp="1"/>
          </p:cNvSpPr>
          <p:nvPr>
            <p:ph idx="1"/>
          </p:nvPr>
        </p:nvSpPr>
        <p:spPr>
          <a:xfrm>
            <a:off x="6593840" y="609600"/>
            <a:ext cx="4876800" cy="5334000"/>
          </a:xfrm>
        </p:spPr>
        <p:txBody>
          <a:bodyPr>
            <a:normAutofit/>
          </a:bodyPr>
          <a:lstStyle/>
          <a:p>
            <a:pPr marL="0" indent="0">
              <a:buNone/>
            </a:pPr>
            <a:r>
              <a:rPr lang="en-CA" dirty="0"/>
              <a:t> </a:t>
            </a:r>
          </a:p>
          <a:p>
            <a:endParaRPr lang="en-CA" dirty="0"/>
          </a:p>
          <a:p>
            <a:r>
              <a:rPr lang="en-CA" dirty="0"/>
              <a:t>To provide a brief overview of syphilis, common signs and symptoms, key stats and current state, how it affects pregnant women living with HIV, and the chances of co-infection if the mother has active syphilis. </a:t>
            </a:r>
            <a:endParaRPr lang="en-US" dirty="0"/>
          </a:p>
        </p:txBody>
      </p:sp>
    </p:spTree>
    <p:extLst>
      <p:ext uri="{BB962C8B-B14F-4D97-AF65-F5344CB8AC3E}">
        <p14:creationId xmlns:p14="http://schemas.microsoft.com/office/powerpoint/2010/main" val="212196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C75C338-85D3-FBA5-4FCA-8DCD655B8E6F}"/>
              </a:ext>
            </a:extLst>
          </p:cNvPr>
          <p:cNvSpPr>
            <a:spLocks noGrp="1"/>
          </p:cNvSpPr>
          <p:nvPr>
            <p:ph type="title"/>
          </p:nvPr>
        </p:nvSpPr>
        <p:spPr>
          <a:xfrm>
            <a:off x="609600" y="274638"/>
            <a:ext cx="10972800" cy="1143000"/>
          </a:xfrm>
        </p:spPr>
        <p:txBody>
          <a:bodyPr/>
          <a:lstStyle/>
          <a:p>
            <a:r>
              <a:rPr lang="en-US" dirty="0"/>
              <a:t>Syphilis - Stages </a:t>
            </a:r>
          </a:p>
        </p:txBody>
      </p:sp>
      <p:pic>
        <p:nvPicPr>
          <p:cNvPr id="7" name="Content Placeholder 6">
            <a:extLst>
              <a:ext uri="{FF2B5EF4-FFF2-40B4-BE49-F238E27FC236}">
                <a16:creationId xmlns:a16="http://schemas.microsoft.com/office/drawing/2014/main" id="{443CB353-9C78-8A76-1531-1AC3754F0ACD}"/>
              </a:ext>
            </a:extLst>
          </p:cNvPr>
          <p:cNvPicPr>
            <a:picLocks noGrp="1" noChangeAspect="1"/>
          </p:cNvPicPr>
          <p:nvPr>
            <p:ph idx="1"/>
          </p:nvPr>
        </p:nvPicPr>
        <p:blipFill>
          <a:blip r:embed="rId3"/>
          <a:stretch>
            <a:fillRect/>
          </a:stretch>
        </p:blipFill>
        <p:spPr>
          <a:xfrm>
            <a:off x="952857" y="1600201"/>
            <a:ext cx="10286285" cy="4525963"/>
          </a:xfrm>
          <a:prstGeom prst="rect">
            <a:avLst/>
          </a:prstGeom>
          <a:noFill/>
        </p:spPr>
      </p:pic>
    </p:spTree>
    <p:extLst>
      <p:ext uri="{BB962C8B-B14F-4D97-AF65-F5344CB8AC3E}">
        <p14:creationId xmlns:p14="http://schemas.microsoft.com/office/powerpoint/2010/main" val="3266214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C3F5-D0DF-0AE2-335D-049CD8535E5C}"/>
              </a:ext>
            </a:extLst>
          </p:cNvPr>
          <p:cNvSpPr>
            <a:spLocks noGrp="1"/>
          </p:cNvSpPr>
          <p:nvPr>
            <p:ph type="title"/>
          </p:nvPr>
        </p:nvSpPr>
        <p:spPr/>
        <p:txBody>
          <a:bodyPr/>
          <a:lstStyle/>
          <a:p>
            <a:r>
              <a:rPr lang="en-US" dirty="0"/>
              <a:t>Primary syphilis</a:t>
            </a:r>
          </a:p>
        </p:txBody>
      </p:sp>
      <p:sp>
        <p:nvSpPr>
          <p:cNvPr id="8" name="Rectangle 6">
            <a:extLst>
              <a:ext uri="{FF2B5EF4-FFF2-40B4-BE49-F238E27FC236}">
                <a16:creationId xmlns:a16="http://schemas.microsoft.com/office/drawing/2014/main" id="{5EFF0252-A9E7-754D-0770-11BB0479A3E8}"/>
              </a:ext>
            </a:extLst>
          </p:cNvPr>
          <p:cNvSpPr txBox="1">
            <a:spLocks noChangeArrowheads="1"/>
          </p:cNvSpPr>
          <p:nvPr/>
        </p:nvSpPr>
        <p:spPr>
          <a:xfrm>
            <a:off x="7970634" y="4273246"/>
            <a:ext cx="3695700" cy="21605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dk1"/>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dk1"/>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dk1"/>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dk1"/>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dk1"/>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dk1"/>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dk1"/>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dk1"/>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dk1"/>
                </a:solidFill>
                <a:latin typeface="+mn-lt"/>
                <a:ea typeface="+mn-ea"/>
                <a:cs typeface="+mn-cs"/>
              </a:defRPr>
            </a:lvl9pPr>
          </a:lstStyle>
          <a:p>
            <a:pPr>
              <a:defRPr/>
            </a:pPr>
            <a:r>
              <a:rPr lang="en-US" altLang="en-US" sz="2400">
                <a:solidFill>
                  <a:srgbClr val="000099"/>
                </a:solidFill>
                <a:ea typeface="ＭＳ Ｐゴシック" panose="020B0600070205080204" pitchFamily="34" charset="-128"/>
              </a:rPr>
              <a:t>30%: no lesions</a:t>
            </a:r>
          </a:p>
          <a:p>
            <a:pPr>
              <a:defRPr/>
            </a:pPr>
            <a:r>
              <a:rPr lang="en-US" altLang="en-US" sz="2400">
                <a:solidFill>
                  <a:srgbClr val="000099"/>
                </a:solidFill>
                <a:ea typeface="ＭＳ Ｐゴシック" panose="020B0600070205080204" pitchFamily="34" charset="-128"/>
              </a:rPr>
              <a:t>May be multiple, painful</a:t>
            </a:r>
          </a:p>
          <a:p>
            <a:pPr>
              <a:defRPr/>
            </a:pPr>
            <a:r>
              <a:rPr lang="en-US" altLang="en-US" sz="2400">
                <a:solidFill>
                  <a:srgbClr val="000099"/>
                </a:solidFill>
                <a:ea typeface="ＭＳ Ｐゴシック" panose="020B0600070205080204" pitchFamily="34" charset="-128"/>
              </a:rPr>
              <a:t>Co-infection (esp with herpes occurs)</a:t>
            </a:r>
            <a:endParaRPr lang="en-US" altLang="en-US" sz="2400" dirty="0">
              <a:solidFill>
                <a:srgbClr val="000099"/>
              </a:solidFill>
              <a:ea typeface="ＭＳ Ｐゴシック" panose="020B0600070205080204" pitchFamily="34" charset="-128"/>
            </a:endParaRPr>
          </a:p>
        </p:txBody>
      </p:sp>
      <p:sp>
        <p:nvSpPr>
          <p:cNvPr id="9" name="Content Placeholder 8">
            <a:extLst>
              <a:ext uri="{FF2B5EF4-FFF2-40B4-BE49-F238E27FC236}">
                <a16:creationId xmlns:a16="http://schemas.microsoft.com/office/drawing/2014/main" id="{6DD5F2F9-D7F6-025E-75ED-3D46B6C3BBA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1439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A64DD9C7-6B19-F647-84CA-7A1CEB4E39F5}"/>
              </a:ext>
            </a:extLst>
          </p:cNvPr>
          <p:cNvSpPr>
            <a:spLocks noGrp="1" noChangeArrowheads="1"/>
          </p:cNvSpPr>
          <p:nvPr>
            <p:ph type="title"/>
          </p:nvPr>
        </p:nvSpPr>
        <p:spPr>
          <a:xfrm>
            <a:off x="1312912" y="258977"/>
            <a:ext cx="6635494" cy="9633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dirty="0">
                <a:ea typeface="ＭＳ Ｐゴシック" panose="020B0600070205080204" pitchFamily="34" charset="-128"/>
              </a:rPr>
              <a:t>Secondary syphilis</a:t>
            </a:r>
          </a:p>
        </p:txBody>
      </p:sp>
      <p:sp>
        <p:nvSpPr>
          <p:cNvPr id="53250" name="Rectangle 3">
            <a:extLst>
              <a:ext uri="{FF2B5EF4-FFF2-40B4-BE49-F238E27FC236}">
                <a16:creationId xmlns:a16="http://schemas.microsoft.com/office/drawing/2014/main" id="{7126F5E8-8E14-AB4F-A378-F4CBF4304E1E}"/>
              </a:ext>
            </a:extLst>
          </p:cNvPr>
          <p:cNvSpPr>
            <a:spLocks noGrp="1" noChangeArrowheads="1"/>
          </p:cNvSpPr>
          <p:nvPr>
            <p:ph sz="half" idx="1"/>
          </p:nvPr>
        </p:nvSpPr>
        <p:spPr>
          <a:xfrm>
            <a:off x="509828" y="2570205"/>
            <a:ext cx="3657600" cy="1770062"/>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Font typeface="Wingdings" charset="0"/>
              <a:buChar char="n"/>
              <a:defRPr/>
            </a:pPr>
            <a:r>
              <a:rPr lang="en-US" dirty="0">
                <a:effectLst/>
              </a:rPr>
              <a:t>Rash, lymphadenopathy, fever, malaise, alopecia, mucus lesions, headaches </a:t>
            </a:r>
          </a:p>
          <a:p>
            <a:pPr>
              <a:buFont typeface="Wingdings" charset="0"/>
              <a:buChar char="n"/>
              <a:defRPr/>
            </a:pPr>
            <a:r>
              <a:rPr lang="en-US" dirty="0">
                <a:solidFill>
                  <a:srgbClr val="FF0000"/>
                </a:solidFill>
                <a:effectLst/>
              </a:rPr>
              <a:t>Neurologic (including eye and ear involvement can occur during this stage)</a:t>
            </a:r>
          </a:p>
          <a:p>
            <a:pPr>
              <a:buFont typeface="Wingdings" charset="0"/>
              <a:buChar char="n"/>
              <a:defRPr/>
            </a:pPr>
            <a:endParaRPr lang="en-US" dirty="0">
              <a:effectLst/>
            </a:endParaRPr>
          </a:p>
        </p:txBody>
      </p:sp>
      <p:sp>
        <p:nvSpPr>
          <p:cNvPr id="4" name="TextBox 3">
            <a:extLst>
              <a:ext uri="{FF2B5EF4-FFF2-40B4-BE49-F238E27FC236}">
                <a16:creationId xmlns:a16="http://schemas.microsoft.com/office/drawing/2014/main" id="{B3DBFF4B-DF93-EE41-B4EA-409DCC1D862F}"/>
              </a:ext>
            </a:extLst>
          </p:cNvPr>
          <p:cNvSpPr txBox="1"/>
          <p:nvPr/>
        </p:nvSpPr>
        <p:spPr>
          <a:xfrm>
            <a:off x="5572103" y="5042973"/>
            <a:ext cx="164647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dirty="0" err="1"/>
              <a:t>Condyloma</a:t>
            </a:r>
            <a:r>
              <a:rPr lang="en-US" dirty="0"/>
              <a:t> </a:t>
            </a:r>
            <a:r>
              <a:rPr lang="en-US" dirty="0" err="1"/>
              <a:t>lata</a:t>
            </a:r>
            <a:endParaRPr lang="en-US" dirty="0"/>
          </a:p>
        </p:txBody>
      </p:sp>
      <p:sp>
        <p:nvSpPr>
          <p:cNvPr id="12" name="TextBox 11">
            <a:extLst>
              <a:ext uri="{FF2B5EF4-FFF2-40B4-BE49-F238E27FC236}">
                <a16:creationId xmlns:a16="http://schemas.microsoft.com/office/drawing/2014/main" id="{2A9A8AA1-F50A-1648-9213-E74E54F754A7}"/>
              </a:ext>
            </a:extLst>
          </p:cNvPr>
          <p:cNvSpPr txBox="1"/>
          <p:nvPr/>
        </p:nvSpPr>
        <p:spPr>
          <a:xfrm>
            <a:off x="10095023" y="5699342"/>
            <a:ext cx="99097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dirty="0"/>
              <a:t>Alopecia</a:t>
            </a:r>
          </a:p>
        </p:txBody>
      </p:sp>
      <p:sp>
        <p:nvSpPr>
          <p:cNvPr id="2" name="TextBox 1">
            <a:extLst>
              <a:ext uri="{FF2B5EF4-FFF2-40B4-BE49-F238E27FC236}">
                <a16:creationId xmlns:a16="http://schemas.microsoft.com/office/drawing/2014/main" id="{4BFDDCA7-A203-4F9A-91A8-854BD3BE87FA}"/>
              </a:ext>
            </a:extLst>
          </p:cNvPr>
          <p:cNvSpPr txBox="1"/>
          <p:nvPr/>
        </p:nvSpPr>
        <p:spPr>
          <a:xfrm>
            <a:off x="4630659" y="6555916"/>
            <a:ext cx="3529364" cy="276999"/>
          </a:xfrm>
          <a:prstGeom prst="rect">
            <a:avLst/>
          </a:prstGeom>
          <a:solidFill>
            <a:schemeClr val="bg1"/>
          </a:solidFill>
        </p:spPr>
        <p:txBody>
          <a:bodyPr wrap="none" rtlCol="0">
            <a:spAutoFit/>
          </a:bodyPr>
          <a:lstStyle/>
          <a:p>
            <a:r>
              <a:rPr lang="en-US" sz="1200" dirty="0"/>
              <a:t>Images </a:t>
            </a:r>
            <a:r>
              <a:rPr lang="en-US" sz="1200" dirty="0" err="1"/>
              <a:t>copyright@Ameeta</a:t>
            </a:r>
            <a:r>
              <a:rPr lang="en-US" sz="1200" dirty="0"/>
              <a:t> Singh/Edmonton STI clinic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58995EF-6C10-4312-8F78-FA29462AF4B5}"/>
              </a:ext>
            </a:extLst>
          </p:cNvPr>
          <p:cNvSpPr>
            <a:spLocks noGrp="1" noChangeArrowheads="1"/>
          </p:cNvSpPr>
          <p:nvPr>
            <p:ph type="ctrTitle" sz="quarter"/>
          </p:nvPr>
        </p:nvSpPr>
        <p:spPr>
          <a:xfrm>
            <a:off x="222455" y="231776"/>
            <a:ext cx="7086600" cy="143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sz="4000" dirty="0"/>
              <a:t>Secondary syphilis: rash common but variable presentation</a:t>
            </a:r>
          </a:p>
        </p:txBody>
      </p:sp>
      <p:sp>
        <p:nvSpPr>
          <p:cNvPr id="38916" name="Text Box 7">
            <a:extLst>
              <a:ext uri="{FF2B5EF4-FFF2-40B4-BE49-F238E27FC236}">
                <a16:creationId xmlns:a16="http://schemas.microsoft.com/office/drawing/2014/main" id="{86A99964-6697-FDD4-7BBD-80809899E42C}"/>
              </a:ext>
            </a:extLst>
          </p:cNvPr>
          <p:cNvSpPr txBox="1">
            <a:spLocks noChangeArrowheads="1"/>
          </p:cNvSpPr>
          <p:nvPr/>
        </p:nvSpPr>
        <p:spPr bwMode="auto">
          <a:xfrm>
            <a:off x="2135188" y="5229226"/>
            <a:ext cx="385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tx1"/>
              </a:buClr>
              <a:buChar char="–"/>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Char char="–"/>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1800" dirty="0"/>
              <a:t>Rash classically involves palms/soles</a:t>
            </a:r>
          </a:p>
        </p:txBody>
      </p:sp>
      <p:sp>
        <p:nvSpPr>
          <p:cNvPr id="2" name="Subtitle 1">
            <a:extLst>
              <a:ext uri="{FF2B5EF4-FFF2-40B4-BE49-F238E27FC236}">
                <a16:creationId xmlns:a16="http://schemas.microsoft.com/office/drawing/2014/main" id="{CBAFB9B0-5C1A-969B-DDB1-94380843F90C}"/>
              </a:ext>
            </a:extLst>
          </p:cNvPr>
          <p:cNvSpPr>
            <a:spLocks noGrp="1"/>
          </p:cNvSpPr>
          <p:nvPr>
            <p:ph type="subTitle"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09CD7B0C-6475-AE4A-AC55-DFEE832F1250}"/>
              </a:ext>
            </a:extLst>
          </p:cNvPr>
          <p:cNvSpPr>
            <a:spLocks noChangeArrowheads="1"/>
          </p:cNvSpPr>
          <p:nvPr/>
        </p:nvSpPr>
        <p:spPr bwMode="auto">
          <a:xfrm>
            <a:off x="3449638" y="358775"/>
            <a:ext cx="5829300" cy="857250"/>
          </a:xfrm>
          <a:prstGeom prst="rect">
            <a:avLst/>
          </a:prstGeom>
          <a:solidFill>
            <a:schemeClr val="bg1"/>
          </a:solidFill>
          <a:ln w="12700">
            <a:solidFill>
              <a:schemeClr val="accent1"/>
            </a:solidFill>
            <a:miter lim="800000"/>
            <a:headEnd/>
            <a:tailEnd/>
          </a:ln>
        </p:spPr>
        <p:txBody>
          <a:bodyPr anchor="ct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eaLnBrk="1" hangingPunct="1">
              <a:lnSpc>
                <a:spcPct val="80000"/>
              </a:lnSpc>
              <a:spcBef>
                <a:spcPct val="0"/>
              </a:spcBef>
              <a:buClrTx/>
              <a:buSzTx/>
              <a:buFontTx/>
              <a:buNone/>
            </a:pPr>
            <a:r>
              <a:rPr lang="en-US" altLang="en-US" sz="2700" b="1" i="1">
                <a:latin typeface="Times New Roman" panose="02020603050405020304" pitchFamily="18" charset="0"/>
              </a:rPr>
              <a:t>15-40% of untreated patients develop tertiary syphilis</a:t>
            </a:r>
          </a:p>
        </p:txBody>
      </p:sp>
      <p:sp>
        <p:nvSpPr>
          <p:cNvPr id="55298" name="Rectangle 3">
            <a:extLst>
              <a:ext uri="{FF2B5EF4-FFF2-40B4-BE49-F238E27FC236}">
                <a16:creationId xmlns:a16="http://schemas.microsoft.com/office/drawing/2014/main" id="{B74B753F-507B-3245-ABDC-A61A70D0B081}"/>
              </a:ext>
            </a:extLst>
          </p:cNvPr>
          <p:cNvSpPr>
            <a:spLocks noChangeArrowheads="1"/>
          </p:cNvSpPr>
          <p:nvPr/>
        </p:nvSpPr>
        <p:spPr bwMode="auto">
          <a:xfrm>
            <a:off x="2614613" y="2089151"/>
            <a:ext cx="2925762" cy="2462213"/>
          </a:xfrm>
          <a:prstGeom prst="rect">
            <a:avLst/>
          </a:prstGeom>
          <a:ln/>
        </p:spPr>
        <p:style>
          <a:lnRef idx="2">
            <a:schemeClr val="accent1"/>
          </a:lnRef>
          <a:fillRef idx="1">
            <a:schemeClr val="lt1"/>
          </a:fillRef>
          <a:effectRef idx="0">
            <a:schemeClr val="accent1"/>
          </a:effectRef>
          <a:fontRef idx="minor">
            <a:schemeClr val="dk1"/>
          </a:fontRef>
        </p:style>
        <p:txBody>
          <a:bodyPr/>
          <a:lstStyle/>
          <a:p>
            <a:pPr algn="ctr" eaLnBrk="1" hangingPunct="1">
              <a:spcBef>
                <a:spcPct val="20000"/>
              </a:spcBef>
              <a:buClr>
                <a:schemeClr val="accent2"/>
              </a:buClr>
              <a:buSzPct val="75000"/>
              <a:defRPr/>
            </a:pPr>
            <a:r>
              <a:rPr lang="en-US" sz="2400" b="1" dirty="0">
                <a:solidFill>
                  <a:schemeClr val="tx1"/>
                </a:solidFill>
              </a:rPr>
              <a:t>Neurosyphilis</a:t>
            </a:r>
            <a:r>
              <a:rPr lang="en-US" sz="2400" dirty="0">
                <a:solidFill>
                  <a:schemeClr val="tx1"/>
                </a:solidFill>
              </a:rPr>
              <a:t> most common tertiary stage</a:t>
            </a:r>
          </a:p>
          <a:p>
            <a:pPr eaLnBrk="1" hangingPunct="1">
              <a:spcBef>
                <a:spcPct val="20000"/>
              </a:spcBef>
              <a:buClr>
                <a:schemeClr val="accent2"/>
              </a:buClr>
              <a:buSzPct val="75000"/>
              <a:defRPr/>
            </a:pPr>
            <a:r>
              <a:rPr lang="en-US" sz="2400" dirty="0">
                <a:solidFill>
                  <a:schemeClr val="tx1"/>
                </a:solidFill>
              </a:rPr>
              <a:t>-  </a:t>
            </a:r>
            <a:r>
              <a:rPr lang="en-US" sz="1600" dirty="0">
                <a:solidFill>
                  <a:schemeClr val="tx1"/>
                </a:solidFill>
              </a:rPr>
              <a:t>44 year review of Alberta data: 251/254 tertiary cases were NS and 3 CV. 53% early NS (Landry, 2019)</a:t>
            </a:r>
          </a:p>
        </p:txBody>
      </p:sp>
      <p:sp>
        <p:nvSpPr>
          <p:cNvPr id="44036" name="Text Box 6">
            <a:extLst>
              <a:ext uri="{FF2B5EF4-FFF2-40B4-BE49-F238E27FC236}">
                <a16:creationId xmlns:a16="http://schemas.microsoft.com/office/drawing/2014/main" id="{99D6301B-EDF1-B64F-8175-714A49BC907E}"/>
              </a:ext>
            </a:extLst>
          </p:cNvPr>
          <p:cNvSpPr txBox="1">
            <a:spLocks noChangeArrowheads="1"/>
          </p:cNvSpPr>
          <p:nvPr/>
        </p:nvSpPr>
        <p:spPr bwMode="auto">
          <a:xfrm>
            <a:off x="6651626" y="2468563"/>
            <a:ext cx="242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2400" b="1" dirty="0">
                <a:latin typeface="Times New Roman" panose="02020603050405020304" pitchFamily="18" charset="0"/>
              </a:rPr>
              <a:t>Cardiovascular</a:t>
            </a:r>
          </a:p>
        </p:txBody>
      </p:sp>
      <p:sp>
        <p:nvSpPr>
          <p:cNvPr id="44037" name="Text Box 7">
            <a:extLst>
              <a:ext uri="{FF2B5EF4-FFF2-40B4-BE49-F238E27FC236}">
                <a16:creationId xmlns:a16="http://schemas.microsoft.com/office/drawing/2014/main" id="{4A4024F4-19D2-E44A-B491-4B2F33795597}"/>
              </a:ext>
            </a:extLst>
          </p:cNvPr>
          <p:cNvSpPr txBox="1">
            <a:spLocks noChangeArrowheads="1"/>
          </p:cNvSpPr>
          <p:nvPr/>
        </p:nvSpPr>
        <p:spPr bwMode="auto">
          <a:xfrm>
            <a:off x="3063876" y="4932363"/>
            <a:ext cx="262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2100" b="1" dirty="0">
                <a:solidFill>
                  <a:srgbClr val="FFFF00"/>
                </a:solidFill>
                <a:latin typeface="Times New Roman" panose="02020603050405020304" pitchFamily="18" charset="0"/>
              </a:rPr>
              <a:t>  </a:t>
            </a:r>
            <a:r>
              <a:rPr lang="en-US" altLang="en-US" sz="2400" b="1" dirty="0">
                <a:latin typeface="Times New Roman" panose="02020603050405020304" pitchFamily="18" charset="0"/>
              </a:rPr>
              <a:t>Gumma</a:t>
            </a:r>
          </a:p>
        </p:txBody>
      </p:sp>
      <p:sp>
        <p:nvSpPr>
          <p:cNvPr id="44039" name="TextBox 8">
            <a:extLst>
              <a:ext uri="{FF2B5EF4-FFF2-40B4-BE49-F238E27FC236}">
                <a16:creationId xmlns:a16="http://schemas.microsoft.com/office/drawing/2014/main" id="{CB6D36E7-15F2-F44E-A82F-60515BC5F515}"/>
              </a:ext>
            </a:extLst>
          </p:cNvPr>
          <p:cNvSpPr txBox="1">
            <a:spLocks noChangeArrowheads="1"/>
          </p:cNvSpPr>
          <p:nvPr/>
        </p:nvSpPr>
        <p:spPr bwMode="auto">
          <a:xfrm>
            <a:off x="6650039" y="1574801"/>
            <a:ext cx="3240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1800"/>
              <a:t>Courtesy of Sunil Srinivas, MD</a:t>
            </a:r>
          </a:p>
          <a:p>
            <a:pPr>
              <a:spcBef>
                <a:spcPct val="0"/>
              </a:spcBef>
              <a:buClrTx/>
              <a:buSzTx/>
              <a:buFontTx/>
              <a:buNone/>
            </a:pPr>
            <a:r>
              <a:rPr lang="en-US" altLang="en-US" sz="1800"/>
              <a:t>Bangalore, India</a:t>
            </a:r>
          </a:p>
          <a:p>
            <a:pPr>
              <a:spcBef>
                <a:spcPct val="0"/>
              </a:spcBef>
              <a:buClrTx/>
              <a:buSzTx/>
              <a:buFontTx/>
              <a:buNone/>
            </a:pPr>
            <a:r>
              <a:rPr lang="en-US" altLang="en-US" sz="1800"/>
              <a:t>NEJM 2013;369(12): e16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CB0F-B94D-194C-DEC1-B842A36F0096}"/>
              </a:ext>
            </a:extLst>
          </p:cNvPr>
          <p:cNvSpPr>
            <a:spLocks noGrp="1"/>
          </p:cNvSpPr>
          <p:nvPr>
            <p:ph type="title"/>
          </p:nvPr>
        </p:nvSpPr>
        <p:spPr/>
        <p:txBody>
          <a:bodyPr/>
          <a:lstStyle/>
          <a:p>
            <a:r>
              <a:rPr lang="en-US" dirty="0"/>
              <a:t>Syphilis in Pregnancy</a:t>
            </a:r>
          </a:p>
        </p:txBody>
      </p:sp>
      <p:sp>
        <p:nvSpPr>
          <p:cNvPr id="3" name="Content Placeholder 2">
            <a:extLst>
              <a:ext uri="{FF2B5EF4-FFF2-40B4-BE49-F238E27FC236}">
                <a16:creationId xmlns:a16="http://schemas.microsoft.com/office/drawing/2014/main" id="{DD5CC1F9-5277-0302-265A-1EF30C1C11BF}"/>
              </a:ext>
            </a:extLst>
          </p:cNvPr>
          <p:cNvSpPr>
            <a:spLocks noGrp="1"/>
          </p:cNvSpPr>
          <p:nvPr>
            <p:ph sz="half" idx="1"/>
          </p:nvPr>
        </p:nvSpPr>
        <p:spPr/>
        <p:txBody>
          <a:bodyPr>
            <a:normAutofit/>
          </a:bodyPr>
          <a:lstStyle/>
          <a:p>
            <a:pPr marL="0" indent="0">
              <a:buNone/>
            </a:pPr>
            <a:r>
              <a:rPr lang="en-US" dirty="0"/>
              <a:t>Infected mother can pass to the baby during the pregnancy (congenital syphilis)</a:t>
            </a:r>
          </a:p>
          <a:p>
            <a:pPr marL="0" indent="0">
              <a:buNone/>
            </a:pPr>
            <a:endParaRPr lang="en-US" dirty="0"/>
          </a:p>
          <a:p>
            <a:r>
              <a:rPr lang="en-US" dirty="0"/>
              <a:t>Baby can die (up to 20%)</a:t>
            </a:r>
          </a:p>
          <a:p>
            <a:r>
              <a:rPr lang="en-US" dirty="0"/>
              <a:t>If baby does not die, can be born with many problems of the organs (e.g. enlarged liver/spleen/rash, </a:t>
            </a:r>
            <a:r>
              <a:rPr lang="en-US" dirty="0" err="1"/>
              <a:t>etc</a:t>
            </a:r>
            <a:r>
              <a:rPr lang="en-US" dirty="0"/>
              <a:t>)</a:t>
            </a:r>
          </a:p>
          <a:p>
            <a:endParaRPr lang="en-US" dirty="0"/>
          </a:p>
        </p:txBody>
      </p:sp>
      <p:pic>
        <p:nvPicPr>
          <p:cNvPr id="6" name="Content Placeholder 5" descr="A screenshot of a white text&#10;&#10;Description automatically generated">
            <a:extLst>
              <a:ext uri="{FF2B5EF4-FFF2-40B4-BE49-F238E27FC236}">
                <a16:creationId xmlns:a16="http://schemas.microsoft.com/office/drawing/2014/main" id="{CE9942D6-7EE4-8D91-CAD0-0422DD94920F}"/>
              </a:ext>
            </a:extLst>
          </p:cNvPr>
          <p:cNvPicPr>
            <a:picLocks noGrp="1" noChangeAspect="1"/>
          </p:cNvPicPr>
          <p:nvPr>
            <p:ph sz="half" idx="2"/>
          </p:nvPr>
        </p:nvPicPr>
        <p:blipFill>
          <a:blip r:embed="rId2"/>
          <a:stretch>
            <a:fillRect/>
          </a:stretch>
        </p:blipFill>
        <p:spPr>
          <a:xfrm>
            <a:off x="6273800" y="3124311"/>
            <a:ext cx="4876800" cy="1688878"/>
          </a:xfrm>
        </p:spPr>
      </p:pic>
      <p:pic>
        <p:nvPicPr>
          <p:cNvPr id="8" name="Picture 7" descr="A black letter on a white background&#10;&#10;Description automatically generated">
            <a:extLst>
              <a:ext uri="{FF2B5EF4-FFF2-40B4-BE49-F238E27FC236}">
                <a16:creationId xmlns:a16="http://schemas.microsoft.com/office/drawing/2014/main" id="{E826A0E4-23F4-0BC1-4EB6-AD7811A23230}"/>
              </a:ext>
            </a:extLst>
          </p:cNvPr>
          <p:cNvPicPr>
            <a:picLocks noChangeAspect="1"/>
          </p:cNvPicPr>
          <p:nvPr/>
        </p:nvPicPr>
        <p:blipFill>
          <a:blip r:embed="rId3"/>
          <a:stretch>
            <a:fillRect/>
          </a:stretch>
        </p:blipFill>
        <p:spPr>
          <a:xfrm>
            <a:off x="6375605" y="2182967"/>
            <a:ext cx="1181100" cy="368300"/>
          </a:xfrm>
          <a:prstGeom prst="rect">
            <a:avLst/>
          </a:prstGeom>
        </p:spPr>
      </p:pic>
    </p:spTree>
    <p:extLst>
      <p:ext uri="{BB962C8B-B14F-4D97-AF65-F5344CB8AC3E}">
        <p14:creationId xmlns:p14="http://schemas.microsoft.com/office/powerpoint/2010/main" val="4260874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2C4D45D-FCAD-8A79-07B8-46A7CC3FCDBC}"/>
              </a:ext>
            </a:extLst>
          </p:cNvPr>
          <p:cNvSpPr>
            <a:spLocks noGrp="1" noChangeArrowheads="1"/>
          </p:cNvSpPr>
          <p:nvPr>
            <p:ph type="title"/>
          </p:nvPr>
        </p:nvSpPr>
        <p:spPr>
          <a:xfrm>
            <a:off x="701040" y="2177303"/>
            <a:ext cx="4876800" cy="1162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p>
            <a:r>
              <a:rPr lang="en-US" altLang="en-US" dirty="0">
                <a:effectLst/>
              </a:rPr>
              <a:t>8 month old baby</a:t>
            </a:r>
            <a:endParaRPr lang="en-US" altLang="en-US">
              <a:effectLst/>
            </a:endParaRPr>
          </a:p>
        </p:txBody>
      </p:sp>
      <p:sp>
        <p:nvSpPr>
          <p:cNvPr id="43011" name="Rectangle 3">
            <a:extLst>
              <a:ext uri="{FF2B5EF4-FFF2-40B4-BE49-F238E27FC236}">
                <a16:creationId xmlns:a16="http://schemas.microsoft.com/office/drawing/2014/main" id="{2A0B9A5C-8DFC-1CDD-D4F8-248769B7D58F}"/>
              </a:ext>
            </a:extLst>
          </p:cNvPr>
          <p:cNvSpPr>
            <a:spLocks noGrp="1" noChangeArrowheads="1"/>
          </p:cNvSpPr>
          <p:nvPr>
            <p:ph type="body" sz="half" idx="2"/>
          </p:nvPr>
        </p:nvSpPr>
        <p:spPr>
          <a:xfrm>
            <a:off x="701040" y="3352801"/>
            <a:ext cx="4876800"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a:effectLst/>
              </a:rPr>
              <a:t>Diagnosed with </a:t>
            </a:r>
            <a:r>
              <a:rPr lang="en-US" altLang="en-US" dirty="0"/>
              <a:t>juvenile myelomonocytic leukemia</a:t>
            </a:r>
            <a:r>
              <a:rPr lang="en-US" altLang="en-US" dirty="0">
                <a:effectLst/>
              </a:rPr>
              <a:t> at 3 months (hepato-splenomegaly, rash, anemia)</a:t>
            </a:r>
          </a:p>
          <a:p>
            <a:endParaRPr lang="en-US" altLang="en-US" dirty="0">
              <a:effectLst/>
            </a:endParaRPr>
          </a:p>
          <a:p>
            <a:r>
              <a:rPr lang="en-US" altLang="en-US" dirty="0">
                <a:effectLst/>
              </a:rPr>
              <a:t>Treated with 10 days of iv penicillin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9AEA7-0C5F-92D0-9768-C9F26BFCBDAC}"/>
              </a:ext>
            </a:extLst>
          </p:cNvPr>
          <p:cNvSpPr>
            <a:spLocks noGrp="1"/>
          </p:cNvSpPr>
          <p:nvPr>
            <p:ph type="title"/>
          </p:nvPr>
        </p:nvSpPr>
        <p:spPr/>
        <p:txBody>
          <a:bodyPr anchor="b">
            <a:normAutofit/>
          </a:bodyPr>
          <a:lstStyle/>
          <a:p>
            <a:r>
              <a:rPr lang="en-US" dirty="0"/>
              <a:t>How do we diagnose syphilis?</a:t>
            </a:r>
          </a:p>
        </p:txBody>
      </p:sp>
      <p:graphicFrame>
        <p:nvGraphicFramePr>
          <p:cNvPr id="7" name="Content Placeholder 4">
            <a:extLst>
              <a:ext uri="{FF2B5EF4-FFF2-40B4-BE49-F238E27FC236}">
                <a16:creationId xmlns:a16="http://schemas.microsoft.com/office/drawing/2014/main" id="{499B689F-D6F3-5F76-90A5-5A975E5917E4}"/>
              </a:ext>
            </a:extLst>
          </p:cNvPr>
          <p:cNvGraphicFramePr>
            <a:graphicFrameLocks noGrp="1"/>
          </p:cNvGraphicFramePr>
          <p:nvPr>
            <p:ph idx="1"/>
            <p:extLst>
              <p:ext uri="{D42A27DB-BD31-4B8C-83A1-F6EECF244321}">
                <p14:modId xmlns:p14="http://schemas.microsoft.com/office/powerpoint/2010/main" val="3643991736"/>
              </p:ext>
            </p:extLst>
          </p:nvPr>
        </p:nvGraphicFramePr>
        <p:xfrm>
          <a:off x="6594475" y="609600"/>
          <a:ext cx="487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63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D80888-7239-650B-A055-11FCF3656AEA}"/>
              </a:ext>
            </a:extLst>
          </p:cNvPr>
          <p:cNvSpPr>
            <a:spLocks noGrp="1"/>
          </p:cNvSpPr>
          <p:nvPr>
            <p:ph type="title"/>
          </p:nvPr>
        </p:nvSpPr>
        <p:spPr>
          <a:xfrm>
            <a:off x="707136" y="2176272"/>
            <a:ext cx="4876800" cy="1161288"/>
          </a:xfrm>
        </p:spPr>
        <p:txBody>
          <a:bodyPr vert="horz" lIns="91440" tIns="45720" rIns="91440" bIns="45720" rtlCol="0" anchor="b" anchorCtr="0">
            <a:normAutofit/>
          </a:bodyPr>
          <a:lstStyle/>
          <a:p>
            <a:r>
              <a:rPr lang="en-US" dirty="0"/>
              <a:t>How do we treat syphilis?</a:t>
            </a:r>
          </a:p>
        </p:txBody>
      </p:sp>
      <p:pic>
        <p:nvPicPr>
          <p:cNvPr id="1026" name="Picture 2" descr="Intramuscular injection hand ventrogluteal back 2">
            <a:extLst>
              <a:ext uri="{FF2B5EF4-FFF2-40B4-BE49-F238E27FC236}">
                <a16:creationId xmlns:a16="http://schemas.microsoft.com/office/drawing/2014/main" id="{F11BE053-67E2-CC6C-2B27-23ECF6613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70" r="11973" b="2"/>
          <a:stretch>
            <a:fillRect/>
          </a:stretch>
        </p:blipFill>
        <p:spPr bwMode="auto">
          <a:xfrm>
            <a:off x="6205967" y="228600"/>
            <a:ext cx="5669280" cy="6391656"/>
          </a:xfrm>
          <a:prstGeom prst="snip2DiagRect">
            <a:avLst>
              <a:gd name="adj1" fmla="val 0"/>
              <a:gd name="adj2" fmla="val 4017"/>
            </a:avLst>
          </a:prstGeom>
          <a:noFill/>
          <a:effectLst>
            <a:outerShdw blurRad="50800" dist="63500" dir="2700000" algn="tl" rotWithShape="0">
              <a:prstClr val="black">
                <a:alpha val="50000"/>
              </a:prstClr>
            </a:outerShdw>
          </a:effectLst>
        </p:spPr>
      </p:pic>
      <p:sp>
        <p:nvSpPr>
          <p:cNvPr id="3" name="TextBox 2">
            <a:extLst>
              <a:ext uri="{FF2B5EF4-FFF2-40B4-BE49-F238E27FC236}">
                <a16:creationId xmlns:a16="http://schemas.microsoft.com/office/drawing/2014/main" id="{95778D92-C2BD-9972-FB49-E193C5724D6C}"/>
              </a:ext>
            </a:extLst>
          </p:cNvPr>
          <p:cNvSpPr txBox="1"/>
          <p:nvPr/>
        </p:nvSpPr>
        <p:spPr>
          <a:xfrm>
            <a:off x="707136" y="3342401"/>
            <a:ext cx="4876800" cy="2595282"/>
          </a:xfrm>
          <a:prstGeom prst="rect">
            <a:avLst/>
          </a:prstGeom>
        </p:spPr>
        <p:txBody>
          <a:bodyPr vert="horz" lIns="91440" tIns="45720" rIns="91440" bIns="45720" rtlCol="0" anchorCtr="0">
            <a:normAutofit/>
          </a:bodyPr>
          <a:lstStyle/>
          <a:p>
            <a:pPr>
              <a:spcBef>
                <a:spcPts val="600"/>
              </a:spcBef>
              <a:spcAft>
                <a:spcPts val="600"/>
              </a:spcAft>
              <a:buClr>
                <a:schemeClr val="accent1"/>
              </a:buClr>
              <a:buSzPct val="90000"/>
            </a:pPr>
            <a:r>
              <a:rPr lang="en-US" sz="1700" b="1" kern="1200">
                <a:solidFill>
                  <a:schemeClr val="tx1">
                    <a:lumMod val="90000"/>
                    <a:lumOff val="10000"/>
                  </a:schemeClr>
                </a:solidFill>
                <a:latin typeface="+mn-lt"/>
                <a:ea typeface="+mn-ea"/>
                <a:cs typeface="+mn-cs"/>
              </a:rPr>
              <a:t>Most people can be cured with a single injection of penicillin</a:t>
            </a:r>
          </a:p>
          <a:p>
            <a:pPr>
              <a:spcBef>
                <a:spcPts val="600"/>
              </a:spcBef>
              <a:spcAft>
                <a:spcPts val="600"/>
              </a:spcAft>
              <a:buClr>
                <a:schemeClr val="accent1"/>
              </a:buClr>
              <a:buSzPct val="90000"/>
            </a:pPr>
            <a:endParaRPr lang="en-US" sz="1700" b="1" kern="1200">
              <a:solidFill>
                <a:schemeClr val="tx1">
                  <a:lumMod val="90000"/>
                  <a:lumOff val="10000"/>
                </a:schemeClr>
              </a:solidFill>
              <a:latin typeface="+mn-lt"/>
              <a:ea typeface="+mn-ea"/>
              <a:cs typeface="+mn-cs"/>
            </a:endParaRPr>
          </a:p>
          <a:p>
            <a:pPr>
              <a:spcBef>
                <a:spcPts val="600"/>
              </a:spcBef>
              <a:spcAft>
                <a:spcPts val="600"/>
              </a:spcAft>
              <a:buClr>
                <a:schemeClr val="accent1"/>
              </a:buClr>
              <a:buSzPct val="90000"/>
            </a:pPr>
            <a:r>
              <a:rPr lang="en-US" sz="1700" b="1" kern="1200">
                <a:solidFill>
                  <a:schemeClr val="tx1">
                    <a:lumMod val="90000"/>
                    <a:lumOff val="10000"/>
                  </a:schemeClr>
                </a:solidFill>
                <a:latin typeface="+mn-lt"/>
                <a:ea typeface="+mn-ea"/>
                <a:cs typeface="+mn-cs"/>
              </a:rPr>
              <a:t>Some will need 2- 3 injections a week apart</a:t>
            </a:r>
          </a:p>
          <a:p>
            <a:pPr>
              <a:spcBef>
                <a:spcPts val="600"/>
              </a:spcBef>
              <a:spcAft>
                <a:spcPts val="600"/>
              </a:spcAft>
              <a:buClr>
                <a:schemeClr val="accent1"/>
              </a:buClr>
              <a:buSzPct val="90000"/>
            </a:pPr>
            <a:endParaRPr lang="en-US" sz="1700" b="1" kern="1200">
              <a:solidFill>
                <a:schemeClr val="tx1">
                  <a:lumMod val="90000"/>
                  <a:lumOff val="10000"/>
                </a:schemeClr>
              </a:solidFill>
              <a:latin typeface="+mn-lt"/>
              <a:ea typeface="+mn-ea"/>
              <a:cs typeface="+mn-cs"/>
            </a:endParaRPr>
          </a:p>
          <a:p>
            <a:pPr>
              <a:spcBef>
                <a:spcPts val="600"/>
              </a:spcBef>
              <a:spcAft>
                <a:spcPts val="600"/>
              </a:spcAft>
              <a:buClr>
                <a:schemeClr val="accent1"/>
              </a:buClr>
              <a:buSzPct val="90000"/>
            </a:pPr>
            <a:r>
              <a:rPr lang="en-US" sz="1700" b="1" kern="1200">
                <a:solidFill>
                  <a:schemeClr val="tx1">
                    <a:lumMod val="90000"/>
                    <a:lumOff val="10000"/>
                  </a:schemeClr>
                </a:solidFill>
                <a:latin typeface="+mn-lt"/>
                <a:ea typeface="+mn-ea"/>
                <a:cs typeface="+mn-cs"/>
              </a:rPr>
              <a:t>If they have neurological involvement will need IV antibiotics </a:t>
            </a:r>
          </a:p>
        </p:txBody>
      </p:sp>
    </p:spTree>
    <p:extLst>
      <p:ext uri="{BB962C8B-B14F-4D97-AF65-F5344CB8AC3E}">
        <p14:creationId xmlns:p14="http://schemas.microsoft.com/office/powerpoint/2010/main" val="2218441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F99F-80EA-1606-2FED-8CABFE6E5D55}"/>
              </a:ext>
            </a:extLst>
          </p:cNvPr>
          <p:cNvSpPr>
            <a:spLocks noGrp="1"/>
          </p:cNvSpPr>
          <p:nvPr>
            <p:ph type="title"/>
          </p:nvPr>
        </p:nvSpPr>
        <p:spPr>
          <a:xfrm>
            <a:off x="1039284" y="295833"/>
            <a:ext cx="10111317" cy="1143000"/>
          </a:xfrm>
        </p:spPr>
        <p:txBody>
          <a:bodyPr anchor="b">
            <a:normAutofit/>
          </a:bodyPr>
          <a:lstStyle/>
          <a:p>
            <a:pPr>
              <a:lnSpc>
                <a:spcPct val="90000"/>
              </a:lnSpc>
            </a:pPr>
            <a:r>
              <a:rPr lang="en-US" dirty="0"/>
              <a:t>Why are pregnant women not seeking health care and getting tested for syphilis during pregnancy?</a:t>
            </a:r>
            <a:endParaRPr lang="en-US"/>
          </a:p>
        </p:txBody>
      </p:sp>
      <p:graphicFrame>
        <p:nvGraphicFramePr>
          <p:cNvPr id="5" name="Content Placeholder 2">
            <a:extLst>
              <a:ext uri="{FF2B5EF4-FFF2-40B4-BE49-F238E27FC236}">
                <a16:creationId xmlns:a16="http://schemas.microsoft.com/office/drawing/2014/main" id="{C9A53634-56DB-4A4F-AD85-B96F39171AE8}"/>
              </a:ext>
            </a:extLst>
          </p:cNvPr>
          <p:cNvGraphicFramePr>
            <a:graphicFrameLocks noGrp="1"/>
          </p:cNvGraphicFramePr>
          <p:nvPr>
            <p:ph idx="1"/>
            <p:extLst>
              <p:ext uri="{D42A27DB-BD31-4B8C-83A1-F6EECF244321}">
                <p14:modId xmlns:p14="http://schemas.microsoft.com/office/powerpoint/2010/main" val="2006243825"/>
              </p:ext>
            </p:extLst>
          </p:nvPr>
        </p:nvGraphicFramePr>
        <p:xfrm>
          <a:off x="1039284" y="1949824"/>
          <a:ext cx="10111317" cy="4007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340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0E417D7D-FDEA-614A-93B4-3819D61359A1}"/>
              </a:ext>
            </a:extLst>
          </p:cNvPr>
          <p:cNvSpPr>
            <a:spLocks noGrp="1" noRot="1" noChangeArrowheads="1"/>
          </p:cNvSpPr>
          <p:nvPr>
            <p:ph type="title"/>
          </p:nvPr>
        </p:nvSpPr>
        <p:spPr/>
        <p:txBody>
          <a:bodyPr/>
          <a:lstStyle/>
          <a:p>
            <a:pPr eaLnBrk="1" hangingPunct="1">
              <a:defRPr/>
            </a:pPr>
            <a:r>
              <a:rPr lang="en-US" sz="3200" dirty="0"/>
              <a:t>Syphilis has been around forever…Famous syphilitics</a:t>
            </a:r>
          </a:p>
        </p:txBody>
      </p:sp>
      <p:pic>
        <p:nvPicPr>
          <p:cNvPr id="41987" name="Picture 5" descr="syphilis">
            <a:extLst>
              <a:ext uri="{FF2B5EF4-FFF2-40B4-BE49-F238E27FC236}">
                <a16:creationId xmlns:a16="http://schemas.microsoft.com/office/drawing/2014/main" id="{DEC2988C-941C-8249-A75E-5622DB387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2185193"/>
            <a:ext cx="5943600"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6">
            <a:extLst>
              <a:ext uri="{FF2B5EF4-FFF2-40B4-BE49-F238E27FC236}">
                <a16:creationId xmlns:a16="http://schemas.microsoft.com/office/drawing/2014/main" id="{A36CF768-C520-D240-A94A-E57F385ED50F}"/>
              </a:ext>
            </a:extLst>
          </p:cNvPr>
          <p:cNvSpPr txBox="1">
            <a:spLocks noChangeArrowheads="1"/>
          </p:cNvSpPr>
          <p:nvPr/>
        </p:nvSpPr>
        <p:spPr bwMode="auto">
          <a:xfrm>
            <a:off x="1058919" y="5245894"/>
            <a:ext cx="51101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b="1" dirty="0"/>
              <a:t>Genius to madness: Famous (probable) syphilitics </a:t>
            </a:r>
          </a:p>
          <a:p>
            <a:pPr algn="ctr"/>
            <a:r>
              <a:rPr lang="en-US" altLang="en-US" b="1" dirty="0"/>
              <a:t>James Joyce, Idi Amin, </a:t>
            </a:r>
          </a:p>
          <a:p>
            <a:pPr algn="ctr"/>
            <a:r>
              <a:rPr lang="en-US" altLang="en-US" b="1" dirty="0"/>
              <a:t>Al Capone and Lenin.</a:t>
            </a:r>
            <a:br>
              <a:rPr lang="en-US" altLang="en-US" b="1" dirty="0"/>
            </a:br>
            <a:endParaRPr lang="en-US" altLang="en-US" b="1" dirty="0"/>
          </a:p>
        </p:txBody>
      </p:sp>
      <p:pic>
        <p:nvPicPr>
          <p:cNvPr id="41989" name="Picture 8" descr="Beethoven.jpg">
            <a:hlinkClick r:id="rId3"/>
            <a:extLst>
              <a:ext uri="{FF2B5EF4-FFF2-40B4-BE49-F238E27FC236}">
                <a16:creationId xmlns:a16="http://schemas.microsoft.com/office/drawing/2014/main" id="{DBE22163-03D9-B947-8B2D-E960B0F87B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2185193"/>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9">
            <a:extLst>
              <a:ext uri="{FF2B5EF4-FFF2-40B4-BE49-F238E27FC236}">
                <a16:creationId xmlns:a16="http://schemas.microsoft.com/office/drawing/2014/main" id="{1341CA7B-B2C4-BB4B-A566-5ADDA2A822B1}"/>
              </a:ext>
            </a:extLst>
          </p:cNvPr>
          <p:cNvSpPr txBox="1">
            <a:spLocks noChangeArrowheads="1"/>
          </p:cNvSpPr>
          <p:nvPr/>
        </p:nvSpPr>
        <p:spPr bwMode="auto">
          <a:xfrm>
            <a:off x="10051175" y="4696862"/>
            <a:ext cx="1389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dirty="0"/>
              <a:t>Ludwig van </a:t>
            </a:r>
          </a:p>
          <a:p>
            <a:r>
              <a:rPr lang="en-US" altLang="en-US" b="1" dirty="0"/>
              <a:t>Beethoven</a:t>
            </a:r>
          </a:p>
        </p:txBody>
      </p:sp>
      <p:pic>
        <p:nvPicPr>
          <p:cNvPr id="41991" name="Picture 11" descr="Columbus">
            <a:hlinkClick r:id="rId5"/>
            <a:extLst>
              <a:ext uri="{FF2B5EF4-FFF2-40B4-BE49-F238E27FC236}">
                <a16:creationId xmlns:a16="http://schemas.microsoft.com/office/drawing/2014/main" id="{DFD5E63C-96D8-1142-A63B-6DAD314783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4419600"/>
            <a:ext cx="14081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12">
            <a:extLst>
              <a:ext uri="{FF2B5EF4-FFF2-40B4-BE49-F238E27FC236}">
                <a16:creationId xmlns:a16="http://schemas.microsoft.com/office/drawing/2014/main" id="{B3E2D966-C616-7448-A7F7-FA02B9847320}"/>
              </a:ext>
            </a:extLst>
          </p:cNvPr>
          <p:cNvSpPr txBox="1">
            <a:spLocks noChangeArrowheads="1"/>
          </p:cNvSpPr>
          <p:nvPr/>
        </p:nvSpPr>
        <p:spPr bwMode="auto">
          <a:xfrm>
            <a:off x="6994526" y="6145213"/>
            <a:ext cx="2398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dirty="0"/>
              <a:t>Christopher Columbus</a:t>
            </a:r>
          </a:p>
        </p:txBody>
      </p:sp>
    </p:spTree>
    <p:extLst>
      <p:ext uri="{BB962C8B-B14F-4D97-AF65-F5344CB8AC3E}">
        <p14:creationId xmlns:p14="http://schemas.microsoft.com/office/powerpoint/2010/main" val="2117753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2711-0E8C-C245-A713-F3D4D1E028E1}"/>
              </a:ext>
            </a:extLst>
          </p:cNvPr>
          <p:cNvSpPr>
            <a:spLocks noGrp="1"/>
          </p:cNvSpPr>
          <p:nvPr>
            <p:ph type="title"/>
          </p:nvPr>
        </p:nvSpPr>
        <p:spPr/>
        <p:txBody>
          <a:bodyPr/>
          <a:lstStyle/>
          <a:p>
            <a:pPr>
              <a:defRPr/>
            </a:pPr>
            <a:r>
              <a:rPr lang="en-CA" altLang="en-US">
                <a:ea typeface="ＭＳ Ｐゴシック" panose="020B0600070205080204" pitchFamily="34" charset="-128"/>
              </a:rPr>
              <a:t>Don’t forget to follow up HIV as well</a:t>
            </a:r>
          </a:p>
        </p:txBody>
      </p:sp>
      <p:sp>
        <p:nvSpPr>
          <p:cNvPr id="3" name="Content Placeholder 2">
            <a:extLst>
              <a:ext uri="{FF2B5EF4-FFF2-40B4-BE49-F238E27FC236}">
                <a16:creationId xmlns:a16="http://schemas.microsoft.com/office/drawing/2014/main" id="{C1042A7B-BB64-71E9-C77C-948E01E6A230}"/>
              </a:ext>
            </a:extLst>
          </p:cNvPr>
          <p:cNvSpPr>
            <a:spLocks noGrp="1"/>
          </p:cNvSpPr>
          <p:nvPr>
            <p:ph idx="1"/>
          </p:nvPr>
        </p:nvSpPr>
        <p:spPr/>
        <p:txBody>
          <a:bodyPr/>
          <a:lstStyle/>
          <a:p>
            <a:pPr>
              <a:defRPr/>
            </a:pPr>
            <a:r>
              <a:rPr lang="en-CA" altLang="en-US">
                <a:ea typeface="ＭＳ Ｐゴシック" panose="020B0600070205080204" pitchFamily="34" charset="-128"/>
              </a:rPr>
              <a:t>STIs especially genital ulcer disease can increase the risk of transmission of HIV</a:t>
            </a:r>
          </a:p>
          <a:p>
            <a:pPr>
              <a:defRPr/>
            </a:pPr>
            <a:r>
              <a:rPr lang="en-CA" altLang="en-US">
                <a:ea typeface="ＭＳ Ｐゴシック" panose="020B0600070205080204" pitchFamily="34" charset="-128"/>
              </a:rPr>
              <a:t>Therefore anyone diagnosed with infectious syphilis should also be followed with serial HIV tests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5C14-CC88-D661-0B3B-AA7136B53423}"/>
              </a:ext>
            </a:extLst>
          </p:cNvPr>
          <p:cNvSpPr>
            <a:spLocks noGrp="1"/>
          </p:cNvSpPr>
          <p:nvPr>
            <p:ph type="title"/>
          </p:nvPr>
        </p:nvSpPr>
        <p:spPr/>
        <p:txBody>
          <a:bodyPr/>
          <a:lstStyle/>
          <a:p>
            <a:pPr>
              <a:defRPr/>
            </a:pPr>
            <a:r>
              <a:rPr lang="en-US" dirty="0"/>
              <a:t>Syphilis in HIV co-infected persons</a:t>
            </a:r>
          </a:p>
        </p:txBody>
      </p:sp>
      <p:sp>
        <p:nvSpPr>
          <p:cNvPr id="3" name="Content Placeholder 2">
            <a:extLst>
              <a:ext uri="{FF2B5EF4-FFF2-40B4-BE49-F238E27FC236}">
                <a16:creationId xmlns:a16="http://schemas.microsoft.com/office/drawing/2014/main" id="{2042D81D-D6D8-15DE-71E9-BE0C8C8CE29F}"/>
              </a:ext>
            </a:extLst>
          </p:cNvPr>
          <p:cNvSpPr>
            <a:spLocks noGrp="1"/>
          </p:cNvSpPr>
          <p:nvPr>
            <p:ph idx="1"/>
          </p:nvPr>
        </p:nvSpPr>
        <p:spPr/>
        <p:txBody>
          <a:bodyPr/>
          <a:lstStyle/>
          <a:p>
            <a:pPr>
              <a:defRPr/>
            </a:pPr>
            <a:r>
              <a:rPr lang="en-US" dirty="0"/>
              <a:t>Presentations of syphilis may be more severe or atypical</a:t>
            </a:r>
          </a:p>
          <a:p>
            <a:pPr>
              <a:defRPr/>
            </a:pPr>
            <a:r>
              <a:rPr lang="en-US" dirty="0"/>
              <a:t>Likelihood of developing neurosyphilis also linked to CD4 </a:t>
            </a:r>
            <a:r>
              <a:rPr lang="en-US" u="sng" dirty="0"/>
              <a:t>&lt;</a:t>
            </a:r>
            <a:r>
              <a:rPr lang="en-US" dirty="0"/>
              <a:t> 350 cells/</a:t>
            </a:r>
            <a:r>
              <a:rPr lang="en-US" dirty="0" err="1"/>
              <a:t>uL</a:t>
            </a:r>
            <a:r>
              <a:rPr lang="en-US" dirty="0"/>
              <a:t> (3X increase)</a:t>
            </a:r>
          </a:p>
          <a:p>
            <a:pPr>
              <a:defRPr/>
            </a:pPr>
            <a:r>
              <a:rPr lang="en-US" dirty="0"/>
              <a:t>HIV itself can cause pleocytosis</a:t>
            </a:r>
          </a:p>
          <a:p>
            <a:pPr>
              <a:defRPr/>
            </a:pPr>
            <a:r>
              <a:rPr lang="en-US" dirty="0"/>
              <a:t>Ongoing controversy about need to identify asymptomatic neurosyphilis in HIV. Some recommend LP with CD4 </a:t>
            </a:r>
            <a:r>
              <a:rPr lang="en-US" u="sng" dirty="0"/>
              <a:t>&lt;</a:t>
            </a:r>
            <a:r>
              <a:rPr lang="en-US" dirty="0"/>
              <a:t> 350, RPR </a:t>
            </a:r>
            <a:r>
              <a:rPr lang="en-US" u="sng" dirty="0"/>
              <a:t>&gt;</a:t>
            </a:r>
            <a:r>
              <a:rPr lang="en-US" dirty="0"/>
              <a:t> 1:32 </a:t>
            </a:r>
            <a:r>
              <a:rPr lang="en-US" dirty="0" err="1"/>
              <a:t>dils</a:t>
            </a:r>
            <a:r>
              <a:rPr lang="en-US" dirty="0"/>
              <a:t> and no ARV.</a:t>
            </a:r>
          </a:p>
          <a:p>
            <a:pPr>
              <a:defRPr/>
            </a:pPr>
            <a:r>
              <a:rPr lang="en-US" dirty="0"/>
              <a:t>Risk of NS and serological failures less likely in those who take antiretroviral therapy</a:t>
            </a:r>
          </a:p>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7"/>
        <p:cNvGrpSpPr/>
        <p:nvPr/>
      </p:nvGrpSpPr>
      <p:grpSpPr>
        <a:xfrm>
          <a:off x="0" y="0"/>
          <a:ext cx="0" cy="0"/>
          <a:chOff x="0" y="0"/>
          <a:chExt cx="0" cy="0"/>
        </a:xfrm>
      </p:grpSpPr>
      <p:grpSp>
        <p:nvGrpSpPr>
          <p:cNvPr id="2429" name="Google Shape;2429;p44"/>
          <p:cNvGrpSpPr/>
          <p:nvPr/>
        </p:nvGrpSpPr>
        <p:grpSpPr>
          <a:xfrm>
            <a:off x="1412863" y="2182848"/>
            <a:ext cx="1879059" cy="3563095"/>
            <a:chOff x="1059647" y="1637135"/>
            <a:chExt cx="1409294" cy="2672321"/>
          </a:xfrm>
        </p:grpSpPr>
        <p:sp>
          <p:nvSpPr>
            <p:cNvPr id="2430" name="Google Shape;2430;p44"/>
            <p:cNvSpPr/>
            <p:nvPr/>
          </p:nvSpPr>
          <p:spPr>
            <a:xfrm>
              <a:off x="1071829" y="2610537"/>
              <a:ext cx="1397112" cy="171339"/>
            </a:xfrm>
            <a:custGeom>
              <a:avLst/>
              <a:gdLst/>
              <a:ahLst/>
              <a:cxnLst/>
              <a:rect l="l" t="t" r="r" b="b"/>
              <a:pathLst>
                <a:path w="63985" h="7847" extrusionOk="0">
                  <a:moveTo>
                    <a:pt x="2679" y="703"/>
                  </a:moveTo>
                  <a:cubicBezTo>
                    <a:pt x="2429" y="846"/>
                    <a:pt x="2167" y="1179"/>
                    <a:pt x="1917" y="1429"/>
                  </a:cubicBezTo>
                  <a:lnTo>
                    <a:pt x="1334" y="703"/>
                  </a:lnTo>
                  <a:close/>
                  <a:moveTo>
                    <a:pt x="4239" y="703"/>
                  </a:moveTo>
                  <a:cubicBezTo>
                    <a:pt x="3703" y="1143"/>
                    <a:pt x="3167" y="1774"/>
                    <a:pt x="2644" y="2322"/>
                  </a:cubicBezTo>
                  <a:lnTo>
                    <a:pt x="2048" y="1572"/>
                  </a:lnTo>
                  <a:cubicBezTo>
                    <a:pt x="2358" y="1262"/>
                    <a:pt x="2667" y="1000"/>
                    <a:pt x="2977" y="703"/>
                  </a:cubicBezTo>
                  <a:close/>
                  <a:moveTo>
                    <a:pt x="6215" y="703"/>
                  </a:moveTo>
                  <a:cubicBezTo>
                    <a:pt x="5299" y="1596"/>
                    <a:pt x="4394" y="2477"/>
                    <a:pt x="3501" y="3394"/>
                  </a:cubicBezTo>
                  <a:lnTo>
                    <a:pt x="2917" y="2655"/>
                  </a:lnTo>
                  <a:cubicBezTo>
                    <a:pt x="3572" y="2001"/>
                    <a:pt x="4227" y="1298"/>
                    <a:pt x="4882" y="703"/>
                  </a:cubicBezTo>
                  <a:close/>
                  <a:moveTo>
                    <a:pt x="22134" y="703"/>
                  </a:moveTo>
                  <a:cubicBezTo>
                    <a:pt x="19979" y="2786"/>
                    <a:pt x="17824" y="5037"/>
                    <a:pt x="15681" y="7239"/>
                  </a:cubicBezTo>
                  <a:lnTo>
                    <a:pt x="14204" y="7227"/>
                  </a:lnTo>
                  <a:cubicBezTo>
                    <a:pt x="16467" y="5025"/>
                    <a:pt x="18765" y="2786"/>
                    <a:pt x="21051" y="703"/>
                  </a:cubicBezTo>
                  <a:close/>
                  <a:moveTo>
                    <a:pt x="54079" y="703"/>
                  </a:moveTo>
                  <a:cubicBezTo>
                    <a:pt x="51828" y="2786"/>
                    <a:pt x="49578" y="5049"/>
                    <a:pt x="47328" y="7239"/>
                  </a:cubicBezTo>
                  <a:lnTo>
                    <a:pt x="46447" y="7227"/>
                  </a:lnTo>
                  <a:cubicBezTo>
                    <a:pt x="48578" y="5037"/>
                    <a:pt x="50697" y="2786"/>
                    <a:pt x="52840" y="703"/>
                  </a:cubicBezTo>
                  <a:close/>
                  <a:moveTo>
                    <a:pt x="61079" y="1203"/>
                  </a:moveTo>
                  <a:lnTo>
                    <a:pt x="61651" y="1941"/>
                  </a:lnTo>
                  <a:cubicBezTo>
                    <a:pt x="59948" y="3691"/>
                    <a:pt x="58270" y="5453"/>
                    <a:pt x="56591" y="7239"/>
                  </a:cubicBezTo>
                  <a:lnTo>
                    <a:pt x="55579" y="7239"/>
                  </a:lnTo>
                  <a:cubicBezTo>
                    <a:pt x="55885" y="6944"/>
                    <a:pt x="56190" y="6604"/>
                    <a:pt x="56495" y="6299"/>
                  </a:cubicBezTo>
                  <a:cubicBezTo>
                    <a:pt x="58091" y="4668"/>
                    <a:pt x="59567" y="2917"/>
                    <a:pt x="61079" y="1203"/>
                  </a:cubicBezTo>
                  <a:close/>
                  <a:moveTo>
                    <a:pt x="8013" y="703"/>
                  </a:moveTo>
                  <a:cubicBezTo>
                    <a:pt x="5858" y="2786"/>
                    <a:pt x="3703" y="5013"/>
                    <a:pt x="1584" y="7251"/>
                  </a:cubicBezTo>
                  <a:lnTo>
                    <a:pt x="1334" y="7251"/>
                  </a:lnTo>
                  <a:lnTo>
                    <a:pt x="3941" y="3941"/>
                  </a:lnTo>
                  <a:lnTo>
                    <a:pt x="3703" y="3667"/>
                  </a:lnTo>
                  <a:cubicBezTo>
                    <a:pt x="4691" y="2655"/>
                    <a:pt x="5680" y="1596"/>
                    <a:pt x="6680" y="703"/>
                  </a:cubicBezTo>
                  <a:close/>
                  <a:moveTo>
                    <a:pt x="9835" y="703"/>
                  </a:moveTo>
                  <a:cubicBezTo>
                    <a:pt x="7597" y="2786"/>
                    <a:pt x="5358" y="5013"/>
                    <a:pt x="3144" y="7251"/>
                  </a:cubicBezTo>
                  <a:lnTo>
                    <a:pt x="2084" y="7251"/>
                  </a:lnTo>
                  <a:cubicBezTo>
                    <a:pt x="4370" y="5013"/>
                    <a:pt x="6644" y="2786"/>
                    <a:pt x="8906" y="703"/>
                  </a:cubicBezTo>
                  <a:close/>
                  <a:moveTo>
                    <a:pt x="11240" y="703"/>
                  </a:moveTo>
                  <a:cubicBezTo>
                    <a:pt x="9109" y="2786"/>
                    <a:pt x="6989" y="5013"/>
                    <a:pt x="4906" y="7251"/>
                  </a:cubicBezTo>
                  <a:lnTo>
                    <a:pt x="3453" y="7251"/>
                  </a:lnTo>
                  <a:cubicBezTo>
                    <a:pt x="5703" y="5013"/>
                    <a:pt x="7930" y="2786"/>
                    <a:pt x="10168" y="703"/>
                  </a:cubicBezTo>
                  <a:close/>
                  <a:moveTo>
                    <a:pt x="13026" y="703"/>
                  </a:moveTo>
                  <a:cubicBezTo>
                    <a:pt x="10859" y="2786"/>
                    <a:pt x="8716" y="5013"/>
                    <a:pt x="6608" y="7251"/>
                  </a:cubicBezTo>
                  <a:lnTo>
                    <a:pt x="5406" y="7251"/>
                  </a:lnTo>
                  <a:cubicBezTo>
                    <a:pt x="7489" y="5013"/>
                    <a:pt x="9561" y="2786"/>
                    <a:pt x="11645" y="703"/>
                  </a:cubicBezTo>
                  <a:close/>
                  <a:moveTo>
                    <a:pt x="16038" y="703"/>
                  </a:moveTo>
                  <a:cubicBezTo>
                    <a:pt x="13752" y="2786"/>
                    <a:pt x="11430" y="5013"/>
                    <a:pt x="9144" y="7251"/>
                  </a:cubicBezTo>
                  <a:lnTo>
                    <a:pt x="7096" y="7251"/>
                  </a:lnTo>
                  <a:cubicBezTo>
                    <a:pt x="9216" y="5013"/>
                    <a:pt x="11347" y="2786"/>
                    <a:pt x="13490" y="703"/>
                  </a:cubicBezTo>
                  <a:close/>
                  <a:moveTo>
                    <a:pt x="16348" y="667"/>
                  </a:moveTo>
                  <a:lnTo>
                    <a:pt x="18372" y="679"/>
                  </a:lnTo>
                  <a:cubicBezTo>
                    <a:pt x="16062" y="2870"/>
                    <a:pt x="13752" y="5013"/>
                    <a:pt x="11454" y="7251"/>
                  </a:cubicBezTo>
                  <a:lnTo>
                    <a:pt x="9621" y="7251"/>
                  </a:lnTo>
                  <a:cubicBezTo>
                    <a:pt x="11859" y="5013"/>
                    <a:pt x="14109" y="2870"/>
                    <a:pt x="16348" y="667"/>
                  </a:cubicBezTo>
                  <a:close/>
                  <a:moveTo>
                    <a:pt x="20658" y="703"/>
                  </a:moveTo>
                  <a:cubicBezTo>
                    <a:pt x="18336" y="2786"/>
                    <a:pt x="15979" y="5013"/>
                    <a:pt x="13740" y="7251"/>
                  </a:cubicBezTo>
                  <a:lnTo>
                    <a:pt x="11835" y="7251"/>
                  </a:lnTo>
                  <a:cubicBezTo>
                    <a:pt x="14085" y="5013"/>
                    <a:pt x="16336" y="2786"/>
                    <a:pt x="18586" y="703"/>
                  </a:cubicBezTo>
                  <a:close/>
                  <a:moveTo>
                    <a:pt x="24122" y="703"/>
                  </a:moveTo>
                  <a:cubicBezTo>
                    <a:pt x="21944" y="2786"/>
                    <a:pt x="19777" y="5013"/>
                    <a:pt x="17610" y="7251"/>
                  </a:cubicBezTo>
                  <a:lnTo>
                    <a:pt x="15824" y="7251"/>
                  </a:lnTo>
                  <a:cubicBezTo>
                    <a:pt x="18014" y="5013"/>
                    <a:pt x="20229" y="2786"/>
                    <a:pt x="22444" y="703"/>
                  </a:cubicBezTo>
                  <a:close/>
                  <a:moveTo>
                    <a:pt x="25420" y="703"/>
                  </a:moveTo>
                  <a:cubicBezTo>
                    <a:pt x="23229" y="2786"/>
                    <a:pt x="21122" y="5013"/>
                    <a:pt x="19038" y="7251"/>
                  </a:cubicBezTo>
                  <a:lnTo>
                    <a:pt x="17955" y="7251"/>
                  </a:lnTo>
                  <a:cubicBezTo>
                    <a:pt x="20098" y="5013"/>
                    <a:pt x="22265" y="2786"/>
                    <a:pt x="24444" y="703"/>
                  </a:cubicBezTo>
                  <a:close/>
                  <a:moveTo>
                    <a:pt x="27956" y="703"/>
                  </a:moveTo>
                  <a:cubicBezTo>
                    <a:pt x="27456" y="1143"/>
                    <a:pt x="26944" y="1667"/>
                    <a:pt x="26456" y="2155"/>
                  </a:cubicBezTo>
                  <a:cubicBezTo>
                    <a:pt x="24730" y="3858"/>
                    <a:pt x="23003" y="5465"/>
                    <a:pt x="21277" y="7251"/>
                  </a:cubicBezTo>
                  <a:lnTo>
                    <a:pt x="19348" y="7251"/>
                  </a:lnTo>
                  <a:cubicBezTo>
                    <a:pt x="21086" y="5310"/>
                    <a:pt x="22848" y="3548"/>
                    <a:pt x="24658" y="1762"/>
                  </a:cubicBezTo>
                  <a:cubicBezTo>
                    <a:pt x="25015" y="1393"/>
                    <a:pt x="25384" y="1000"/>
                    <a:pt x="25754" y="703"/>
                  </a:cubicBezTo>
                  <a:close/>
                  <a:moveTo>
                    <a:pt x="30183" y="703"/>
                  </a:moveTo>
                  <a:cubicBezTo>
                    <a:pt x="29599" y="1298"/>
                    <a:pt x="29004" y="1893"/>
                    <a:pt x="28421" y="2501"/>
                  </a:cubicBezTo>
                  <a:cubicBezTo>
                    <a:pt x="26897" y="4096"/>
                    <a:pt x="25349" y="5608"/>
                    <a:pt x="23801" y="7251"/>
                  </a:cubicBezTo>
                  <a:lnTo>
                    <a:pt x="21467" y="7251"/>
                  </a:lnTo>
                  <a:cubicBezTo>
                    <a:pt x="22944" y="5763"/>
                    <a:pt x="24420" y="4429"/>
                    <a:pt x="25849" y="3001"/>
                  </a:cubicBezTo>
                  <a:cubicBezTo>
                    <a:pt x="26611" y="2227"/>
                    <a:pt x="27397" y="1441"/>
                    <a:pt x="28171" y="703"/>
                  </a:cubicBezTo>
                  <a:close/>
                  <a:moveTo>
                    <a:pt x="33100" y="703"/>
                  </a:moveTo>
                  <a:cubicBezTo>
                    <a:pt x="31635" y="2191"/>
                    <a:pt x="30159" y="3632"/>
                    <a:pt x="28671" y="5084"/>
                  </a:cubicBezTo>
                  <a:cubicBezTo>
                    <a:pt x="27932" y="5811"/>
                    <a:pt x="27194" y="6501"/>
                    <a:pt x="26456" y="7251"/>
                  </a:cubicBezTo>
                  <a:lnTo>
                    <a:pt x="24087" y="7251"/>
                  </a:lnTo>
                  <a:cubicBezTo>
                    <a:pt x="25587" y="5608"/>
                    <a:pt x="27075" y="4179"/>
                    <a:pt x="28563" y="2632"/>
                  </a:cubicBezTo>
                  <a:cubicBezTo>
                    <a:pt x="29183" y="1977"/>
                    <a:pt x="29825" y="1298"/>
                    <a:pt x="30468" y="703"/>
                  </a:cubicBezTo>
                  <a:close/>
                  <a:moveTo>
                    <a:pt x="35005" y="703"/>
                  </a:moveTo>
                  <a:cubicBezTo>
                    <a:pt x="33219" y="2489"/>
                    <a:pt x="31397" y="4358"/>
                    <a:pt x="29516" y="6132"/>
                  </a:cubicBezTo>
                  <a:cubicBezTo>
                    <a:pt x="29123" y="6501"/>
                    <a:pt x="28742" y="6799"/>
                    <a:pt x="28349" y="7251"/>
                  </a:cubicBezTo>
                  <a:lnTo>
                    <a:pt x="26789" y="7251"/>
                  </a:lnTo>
                  <a:cubicBezTo>
                    <a:pt x="29040" y="5013"/>
                    <a:pt x="31290" y="2786"/>
                    <a:pt x="33528" y="703"/>
                  </a:cubicBezTo>
                  <a:close/>
                  <a:moveTo>
                    <a:pt x="36314" y="703"/>
                  </a:moveTo>
                  <a:cubicBezTo>
                    <a:pt x="34576" y="2334"/>
                    <a:pt x="32838" y="4120"/>
                    <a:pt x="31099" y="5834"/>
                  </a:cubicBezTo>
                  <a:cubicBezTo>
                    <a:pt x="30611" y="6299"/>
                    <a:pt x="30135" y="6799"/>
                    <a:pt x="29647" y="7251"/>
                  </a:cubicBezTo>
                  <a:lnTo>
                    <a:pt x="28635" y="7251"/>
                  </a:lnTo>
                  <a:cubicBezTo>
                    <a:pt x="28730" y="7096"/>
                    <a:pt x="28825" y="7061"/>
                    <a:pt x="28933" y="6965"/>
                  </a:cubicBezTo>
                  <a:cubicBezTo>
                    <a:pt x="31111" y="4918"/>
                    <a:pt x="33243" y="2786"/>
                    <a:pt x="35362" y="703"/>
                  </a:cubicBezTo>
                  <a:close/>
                  <a:moveTo>
                    <a:pt x="37684" y="703"/>
                  </a:moveTo>
                  <a:cubicBezTo>
                    <a:pt x="35540" y="2786"/>
                    <a:pt x="33397" y="5013"/>
                    <a:pt x="31266" y="7251"/>
                  </a:cubicBezTo>
                  <a:lnTo>
                    <a:pt x="29897" y="7251"/>
                  </a:lnTo>
                  <a:cubicBezTo>
                    <a:pt x="30099" y="6954"/>
                    <a:pt x="30290" y="6870"/>
                    <a:pt x="30480" y="6680"/>
                  </a:cubicBezTo>
                  <a:cubicBezTo>
                    <a:pt x="32516" y="4679"/>
                    <a:pt x="34576" y="2632"/>
                    <a:pt x="36636" y="703"/>
                  </a:cubicBezTo>
                  <a:close/>
                  <a:moveTo>
                    <a:pt x="39601" y="703"/>
                  </a:moveTo>
                  <a:cubicBezTo>
                    <a:pt x="37600" y="2632"/>
                    <a:pt x="35600" y="4608"/>
                    <a:pt x="33647" y="6596"/>
                  </a:cubicBezTo>
                  <a:cubicBezTo>
                    <a:pt x="33433" y="6811"/>
                    <a:pt x="33231" y="6954"/>
                    <a:pt x="33028" y="7251"/>
                  </a:cubicBezTo>
                  <a:lnTo>
                    <a:pt x="32278" y="7251"/>
                  </a:lnTo>
                  <a:cubicBezTo>
                    <a:pt x="34421" y="5013"/>
                    <a:pt x="36564" y="2786"/>
                    <a:pt x="38684" y="703"/>
                  </a:cubicBezTo>
                  <a:close/>
                  <a:moveTo>
                    <a:pt x="41541" y="703"/>
                  </a:moveTo>
                  <a:cubicBezTo>
                    <a:pt x="39374" y="2786"/>
                    <a:pt x="37195" y="5013"/>
                    <a:pt x="35005" y="7251"/>
                  </a:cubicBezTo>
                  <a:lnTo>
                    <a:pt x="33338" y="7251"/>
                  </a:lnTo>
                  <a:cubicBezTo>
                    <a:pt x="33493" y="7096"/>
                    <a:pt x="33647" y="6930"/>
                    <a:pt x="33814" y="6763"/>
                  </a:cubicBezTo>
                  <a:cubicBezTo>
                    <a:pt x="35814" y="4703"/>
                    <a:pt x="37898" y="2632"/>
                    <a:pt x="39993" y="703"/>
                  </a:cubicBezTo>
                  <a:close/>
                  <a:moveTo>
                    <a:pt x="44327" y="703"/>
                  </a:moveTo>
                  <a:cubicBezTo>
                    <a:pt x="42029" y="2786"/>
                    <a:pt x="39720" y="5013"/>
                    <a:pt x="37422" y="7251"/>
                  </a:cubicBezTo>
                  <a:lnTo>
                    <a:pt x="35445" y="7251"/>
                  </a:lnTo>
                  <a:cubicBezTo>
                    <a:pt x="37672" y="5013"/>
                    <a:pt x="39922" y="2786"/>
                    <a:pt x="42160" y="703"/>
                  </a:cubicBezTo>
                  <a:close/>
                  <a:moveTo>
                    <a:pt x="46208" y="703"/>
                  </a:moveTo>
                  <a:cubicBezTo>
                    <a:pt x="43982" y="2786"/>
                    <a:pt x="41744" y="5013"/>
                    <a:pt x="39481" y="7251"/>
                  </a:cubicBezTo>
                  <a:lnTo>
                    <a:pt x="37684" y="7251"/>
                  </a:lnTo>
                  <a:cubicBezTo>
                    <a:pt x="39993" y="5013"/>
                    <a:pt x="42315" y="2786"/>
                    <a:pt x="44613" y="703"/>
                  </a:cubicBezTo>
                  <a:close/>
                  <a:moveTo>
                    <a:pt x="49030" y="703"/>
                  </a:moveTo>
                  <a:cubicBezTo>
                    <a:pt x="46828" y="2786"/>
                    <a:pt x="44649" y="5013"/>
                    <a:pt x="42458" y="7251"/>
                  </a:cubicBezTo>
                  <a:lnTo>
                    <a:pt x="39791" y="7251"/>
                  </a:lnTo>
                  <a:cubicBezTo>
                    <a:pt x="42053" y="5013"/>
                    <a:pt x="44303" y="2786"/>
                    <a:pt x="46530" y="703"/>
                  </a:cubicBezTo>
                  <a:close/>
                  <a:moveTo>
                    <a:pt x="50792" y="703"/>
                  </a:moveTo>
                  <a:cubicBezTo>
                    <a:pt x="50721" y="703"/>
                    <a:pt x="50650" y="846"/>
                    <a:pt x="50578" y="917"/>
                  </a:cubicBezTo>
                  <a:cubicBezTo>
                    <a:pt x="48483" y="3048"/>
                    <a:pt x="46363" y="5168"/>
                    <a:pt x="44244" y="7251"/>
                  </a:cubicBezTo>
                  <a:lnTo>
                    <a:pt x="42744" y="7251"/>
                  </a:lnTo>
                  <a:cubicBezTo>
                    <a:pt x="44970" y="5013"/>
                    <a:pt x="47185" y="2786"/>
                    <a:pt x="49411" y="703"/>
                  </a:cubicBezTo>
                  <a:close/>
                  <a:moveTo>
                    <a:pt x="52662" y="703"/>
                  </a:moveTo>
                  <a:cubicBezTo>
                    <a:pt x="51733" y="1596"/>
                    <a:pt x="50804" y="2691"/>
                    <a:pt x="49852" y="3656"/>
                  </a:cubicBezTo>
                  <a:cubicBezTo>
                    <a:pt x="48661" y="4858"/>
                    <a:pt x="47471" y="6061"/>
                    <a:pt x="46280" y="7251"/>
                  </a:cubicBezTo>
                  <a:lnTo>
                    <a:pt x="44613" y="7251"/>
                  </a:lnTo>
                  <a:cubicBezTo>
                    <a:pt x="46673" y="5168"/>
                    <a:pt x="48721" y="3167"/>
                    <a:pt x="50769" y="1108"/>
                  </a:cubicBezTo>
                  <a:cubicBezTo>
                    <a:pt x="50900" y="977"/>
                    <a:pt x="51031" y="846"/>
                    <a:pt x="51161" y="703"/>
                  </a:cubicBezTo>
                  <a:close/>
                  <a:moveTo>
                    <a:pt x="56781" y="703"/>
                  </a:moveTo>
                  <a:cubicBezTo>
                    <a:pt x="54579" y="2786"/>
                    <a:pt x="52376" y="5013"/>
                    <a:pt x="50149" y="7251"/>
                  </a:cubicBezTo>
                  <a:lnTo>
                    <a:pt x="48090" y="7251"/>
                  </a:lnTo>
                  <a:cubicBezTo>
                    <a:pt x="50280" y="5013"/>
                    <a:pt x="52459" y="2786"/>
                    <a:pt x="54638" y="703"/>
                  </a:cubicBezTo>
                  <a:close/>
                  <a:moveTo>
                    <a:pt x="58484" y="703"/>
                  </a:moveTo>
                  <a:cubicBezTo>
                    <a:pt x="56365" y="2929"/>
                    <a:pt x="54186" y="5013"/>
                    <a:pt x="51983" y="7251"/>
                  </a:cubicBezTo>
                  <a:lnTo>
                    <a:pt x="50471" y="7251"/>
                  </a:lnTo>
                  <a:cubicBezTo>
                    <a:pt x="52709" y="5013"/>
                    <a:pt x="54924" y="2786"/>
                    <a:pt x="57138" y="703"/>
                  </a:cubicBezTo>
                  <a:close/>
                  <a:moveTo>
                    <a:pt x="59651" y="703"/>
                  </a:moveTo>
                  <a:cubicBezTo>
                    <a:pt x="58210" y="2191"/>
                    <a:pt x="56805" y="3929"/>
                    <a:pt x="55329" y="5501"/>
                  </a:cubicBezTo>
                  <a:cubicBezTo>
                    <a:pt x="54793" y="6084"/>
                    <a:pt x="54233" y="6656"/>
                    <a:pt x="53686" y="7251"/>
                  </a:cubicBezTo>
                  <a:lnTo>
                    <a:pt x="52566" y="7251"/>
                  </a:lnTo>
                  <a:cubicBezTo>
                    <a:pt x="54757" y="5013"/>
                    <a:pt x="56924" y="2929"/>
                    <a:pt x="58996" y="703"/>
                  </a:cubicBezTo>
                  <a:close/>
                  <a:moveTo>
                    <a:pt x="60663" y="703"/>
                  </a:moveTo>
                  <a:lnTo>
                    <a:pt x="60901" y="977"/>
                  </a:lnTo>
                  <a:cubicBezTo>
                    <a:pt x="59377" y="2703"/>
                    <a:pt x="57912" y="4501"/>
                    <a:pt x="56329" y="6156"/>
                  </a:cubicBezTo>
                  <a:cubicBezTo>
                    <a:pt x="55984" y="6513"/>
                    <a:pt x="55626" y="6799"/>
                    <a:pt x="55281" y="7251"/>
                  </a:cubicBezTo>
                  <a:lnTo>
                    <a:pt x="53876" y="7251"/>
                  </a:lnTo>
                  <a:cubicBezTo>
                    <a:pt x="55936" y="5013"/>
                    <a:pt x="57960" y="2786"/>
                    <a:pt x="59996" y="703"/>
                  </a:cubicBezTo>
                  <a:close/>
                  <a:moveTo>
                    <a:pt x="61829" y="2167"/>
                  </a:moveTo>
                  <a:lnTo>
                    <a:pt x="62675" y="3251"/>
                  </a:lnTo>
                  <a:cubicBezTo>
                    <a:pt x="61532" y="4608"/>
                    <a:pt x="60353" y="5906"/>
                    <a:pt x="59162" y="7251"/>
                  </a:cubicBezTo>
                  <a:lnTo>
                    <a:pt x="57007" y="7251"/>
                  </a:lnTo>
                  <a:cubicBezTo>
                    <a:pt x="58615" y="5465"/>
                    <a:pt x="60222" y="3846"/>
                    <a:pt x="61829" y="2167"/>
                  </a:cubicBezTo>
                  <a:close/>
                  <a:moveTo>
                    <a:pt x="62830" y="3441"/>
                  </a:moveTo>
                  <a:lnTo>
                    <a:pt x="63175" y="3882"/>
                  </a:lnTo>
                  <a:lnTo>
                    <a:pt x="60651" y="7251"/>
                  </a:lnTo>
                  <a:lnTo>
                    <a:pt x="59532" y="7251"/>
                  </a:lnTo>
                  <a:cubicBezTo>
                    <a:pt x="60651" y="5906"/>
                    <a:pt x="61746" y="4715"/>
                    <a:pt x="62830" y="3441"/>
                  </a:cubicBezTo>
                  <a:close/>
                  <a:moveTo>
                    <a:pt x="0" y="0"/>
                  </a:moveTo>
                  <a:lnTo>
                    <a:pt x="3120" y="3917"/>
                  </a:lnTo>
                  <a:lnTo>
                    <a:pt x="0" y="7847"/>
                  </a:lnTo>
                  <a:lnTo>
                    <a:pt x="60972" y="7847"/>
                  </a:lnTo>
                  <a:lnTo>
                    <a:pt x="63985" y="3846"/>
                  </a:lnTo>
                  <a:lnTo>
                    <a:pt x="60972" y="0"/>
                  </a:ln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2431" name="Google Shape;2431;p44"/>
            <p:cNvSpPr/>
            <p:nvPr/>
          </p:nvSpPr>
          <p:spPr>
            <a:xfrm>
              <a:off x="1716683" y="2726744"/>
              <a:ext cx="107406" cy="344229"/>
            </a:xfrm>
            <a:custGeom>
              <a:avLst/>
              <a:gdLst/>
              <a:ahLst/>
              <a:cxnLst/>
              <a:rect l="l" t="t" r="r" b="b"/>
              <a:pathLst>
                <a:path w="4919" h="15765" extrusionOk="0">
                  <a:moveTo>
                    <a:pt x="2454" y="0"/>
                  </a:moveTo>
                  <a:cubicBezTo>
                    <a:pt x="1084" y="0"/>
                    <a:pt x="1" y="1108"/>
                    <a:pt x="1" y="2477"/>
                  </a:cubicBezTo>
                  <a:cubicBezTo>
                    <a:pt x="1" y="3727"/>
                    <a:pt x="977" y="4763"/>
                    <a:pt x="2168" y="4918"/>
                  </a:cubicBezTo>
                  <a:lnTo>
                    <a:pt x="2168" y="15764"/>
                  </a:lnTo>
                  <a:lnTo>
                    <a:pt x="2763" y="15764"/>
                  </a:lnTo>
                  <a:lnTo>
                    <a:pt x="2763" y="4918"/>
                  </a:lnTo>
                  <a:cubicBezTo>
                    <a:pt x="3954" y="4763"/>
                    <a:pt x="4918" y="3727"/>
                    <a:pt x="4918" y="2477"/>
                  </a:cubicBezTo>
                  <a:cubicBezTo>
                    <a:pt x="4918" y="1108"/>
                    <a:pt x="3823" y="0"/>
                    <a:pt x="2454" y="0"/>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grpSp>
          <p:nvGrpSpPr>
            <p:cNvPr id="2432" name="Google Shape;2432;p44"/>
            <p:cNvGrpSpPr/>
            <p:nvPr/>
          </p:nvGrpSpPr>
          <p:grpSpPr>
            <a:xfrm>
              <a:off x="1218579" y="3419216"/>
              <a:ext cx="1103613" cy="890240"/>
              <a:chOff x="1259262" y="3408616"/>
              <a:chExt cx="1103613" cy="890240"/>
            </a:xfrm>
          </p:grpSpPr>
          <p:sp>
            <p:nvSpPr>
              <p:cNvPr id="2433" name="Google Shape;2433;p44"/>
              <p:cNvSpPr/>
              <p:nvPr/>
            </p:nvSpPr>
            <p:spPr>
              <a:xfrm>
                <a:off x="1701228" y="3408616"/>
                <a:ext cx="130006" cy="124481"/>
              </a:xfrm>
              <a:custGeom>
                <a:avLst/>
                <a:gdLst/>
                <a:ahLst/>
                <a:cxnLst/>
                <a:rect l="l" t="t" r="r" b="b"/>
                <a:pathLst>
                  <a:path w="5954" h="5701" extrusionOk="0">
                    <a:moveTo>
                      <a:pt x="2454" y="631"/>
                    </a:moveTo>
                    <a:cubicBezTo>
                      <a:pt x="2481" y="631"/>
                      <a:pt x="2509" y="632"/>
                      <a:pt x="2536" y="633"/>
                    </a:cubicBezTo>
                    <a:cubicBezTo>
                      <a:pt x="3120" y="669"/>
                      <a:pt x="3584" y="1074"/>
                      <a:pt x="4001" y="1443"/>
                    </a:cubicBezTo>
                    <a:cubicBezTo>
                      <a:pt x="4989" y="2336"/>
                      <a:pt x="5001" y="3527"/>
                      <a:pt x="4120" y="4491"/>
                    </a:cubicBezTo>
                    <a:cubicBezTo>
                      <a:pt x="3760" y="4876"/>
                      <a:pt x="3312" y="5047"/>
                      <a:pt x="2861" y="5047"/>
                    </a:cubicBezTo>
                    <a:cubicBezTo>
                      <a:pt x="2239" y="5047"/>
                      <a:pt x="1610" y="4720"/>
                      <a:pt x="1203" y="4182"/>
                    </a:cubicBezTo>
                    <a:cubicBezTo>
                      <a:pt x="881" y="3765"/>
                      <a:pt x="774" y="3169"/>
                      <a:pt x="750" y="2658"/>
                    </a:cubicBezTo>
                    <a:cubicBezTo>
                      <a:pt x="727" y="2003"/>
                      <a:pt x="1167" y="1586"/>
                      <a:pt x="1346" y="1014"/>
                    </a:cubicBezTo>
                    <a:cubicBezTo>
                      <a:pt x="1358" y="991"/>
                      <a:pt x="1346" y="979"/>
                      <a:pt x="1346" y="967"/>
                    </a:cubicBezTo>
                    <a:cubicBezTo>
                      <a:pt x="1702" y="789"/>
                      <a:pt x="2059" y="631"/>
                      <a:pt x="2454" y="631"/>
                    </a:cubicBezTo>
                    <a:close/>
                    <a:moveTo>
                      <a:pt x="2323" y="0"/>
                    </a:moveTo>
                    <a:cubicBezTo>
                      <a:pt x="1651" y="0"/>
                      <a:pt x="1036" y="241"/>
                      <a:pt x="750" y="860"/>
                    </a:cubicBezTo>
                    <a:cubicBezTo>
                      <a:pt x="715" y="919"/>
                      <a:pt x="727" y="979"/>
                      <a:pt x="739" y="1026"/>
                    </a:cubicBezTo>
                    <a:cubicBezTo>
                      <a:pt x="334" y="1443"/>
                      <a:pt x="167" y="2110"/>
                      <a:pt x="96" y="2658"/>
                    </a:cubicBezTo>
                    <a:cubicBezTo>
                      <a:pt x="0" y="3408"/>
                      <a:pt x="381" y="4086"/>
                      <a:pt x="822" y="4658"/>
                    </a:cubicBezTo>
                    <a:cubicBezTo>
                      <a:pt x="1359" y="5353"/>
                      <a:pt x="2106" y="5701"/>
                      <a:pt x="2863" y="5701"/>
                    </a:cubicBezTo>
                    <a:cubicBezTo>
                      <a:pt x="3482" y="5701"/>
                      <a:pt x="4107" y="5469"/>
                      <a:pt x="4632" y="5003"/>
                    </a:cubicBezTo>
                    <a:cubicBezTo>
                      <a:pt x="5953" y="3824"/>
                      <a:pt x="5787" y="2038"/>
                      <a:pt x="4584" y="860"/>
                    </a:cubicBezTo>
                    <a:cubicBezTo>
                      <a:pt x="4095" y="377"/>
                      <a:pt x="3164" y="0"/>
                      <a:pt x="2323" y="0"/>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2434" name="Google Shape;2434;p44"/>
              <p:cNvSpPr/>
              <p:nvPr/>
            </p:nvSpPr>
            <p:spPr>
              <a:xfrm>
                <a:off x="1355468" y="4084069"/>
                <a:ext cx="123302" cy="106729"/>
              </a:xfrm>
              <a:custGeom>
                <a:avLst/>
                <a:gdLst/>
                <a:ahLst/>
                <a:cxnLst/>
                <a:rect l="l" t="t" r="r" b="b"/>
                <a:pathLst>
                  <a:path w="5647" h="4888" extrusionOk="0">
                    <a:moveTo>
                      <a:pt x="2643" y="763"/>
                    </a:moveTo>
                    <a:cubicBezTo>
                      <a:pt x="3512" y="763"/>
                      <a:pt x="4489" y="1287"/>
                      <a:pt x="4751" y="2144"/>
                    </a:cubicBezTo>
                    <a:cubicBezTo>
                      <a:pt x="5058" y="3169"/>
                      <a:pt x="4200" y="4036"/>
                      <a:pt x="3264" y="4036"/>
                    </a:cubicBezTo>
                    <a:cubicBezTo>
                      <a:pt x="3113" y="4036"/>
                      <a:pt x="2960" y="4013"/>
                      <a:pt x="2810" y="3966"/>
                    </a:cubicBezTo>
                    <a:cubicBezTo>
                      <a:pt x="1953" y="3704"/>
                      <a:pt x="1334" y="2906"/>
                      <a:pt x="1095" y="2037"/>
                    </a:cubicBezTo>
                    <a:cubicBezTo>
                      <a:pt x="1465" y="1263"/>
                      <a:pt x="1679" y="763"/>
                      <a:pt x="2643" y="763"/>
                    </a:cubicBezTo>
                    <a:close/>
                    <a:moveTo>
                      <a:pt x="2556" y="0"/>
                    </a:moveTo>
                    <a:cubicBezTo>
                      <a:pt x="1881" y="0"/>
                      <a:pt x="1093" y="336"/>
                      <a:pt x="750" y="894"/>
                    </a:cubicBezTo>
                    <a:cubicBezTo>
                      <a:pt x="679" y="906"/>
                      <a:pt x="607" y="953"/>
                      <a:pt x="572" y="1037"/>
                    </a:cubicBezTo>
                    <a:cubicBezTo>
                      <a:pt x="0" y="2596"/>
                      <a:pt x="1179" y="4168"/>
                      <a:pt x="2596" y="4739"/>
                    </a:cubicBezTo>
                    <a:cubicBezTo>
                      <a:pt x="2851" y="4841"/>
                      <a:pt x="3104" y="4888"/>
                      <a:pt x="3348" y="4888"/>
                    </a:cubicBezTo>
                    <a:cubicBezTo>
                      <a:pt x="4617" y="4888"/>
                      <a:pt x="5646" y="3629"/>
                      <a:pt x="5536" y="2311"/>
                    </a:cubicBezTo>
                    <a:cubicBezTo>
                      <a:pt x="5429" y="929"/>
                      <a:pt x="4001" y="156"/>
                      <a:pt x="2774" y="13"/>
                    </a:cubicBezTo>
                    <a:cubicBezTo>
                      <a:pt x="2703" y="4"/>
                      <a:pt x="2631" y="0"/>
                      <a:pt x="2556" y="0"/>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2435" name="Google Shape;2435;p44"/>
              <p:cNvSpPr/>
              <p:nvPr/>
            </p:nvSpPr>
            <p:spPr>
              <a:xfrm>
                <a:off x="2063102" y="3619873"/>
                <a:ext cx="112254" cy="107821"/>
              </a:xfrm>
              <a:custGeom>
                <a:avLst/>
                <a:gdLst/>
                <a:ahLst/>
                <a:cxnLst/>
                <a:rect l="l" t="t" r="r" b="b"/>
                <a:pathLst>
                  <a:path w="5141" h="4938" extrusionOk="0">
                    <a:moveTo>
                      <a:pt x="2251" y="849"/>
                    </a:moveTo>
                    <a:cubicBezTo>
                      <a:pt x="2362" y="849"/>
                      <a:pt x="2481" y="861"/>
                      <a:pt x="2608" y="888"/>
                    </a:cubicBezTo>
                    <a:cubicBezTo>
                      <a:pt x="3382" y="1055"/>
                      <a:pt x="4085" y="1674"/>
                      <a:pt x="4275" y="2448"/>
                    </a:cubicBezTo>
                    <a:cubicBezTo>
                      <a:pt x="4535" y="3486"/>
                      <a:pt x="3217" y="4103"/>
                      <a:pt x="2382" y="4103"/>
                    </a:cubicBezTo>
                    <a:cubicBezTo>
                      <a:pt x="2374" y="4103"/>
                      <a:pt x="2366" y="4103"/>
                      <a:pt x="2358" y="4103"/>
                    </a:cubicBezTo>
                    <a:cubicBezTo>
                      <a:pt x="1263" y="4091"/>
                      <a:pt x="727" y="2924"/>
                      <a:pt x="596" y="1900"/>
                    </a:cubicBezTo>
                    <a:cubicBezTo>
                      <a:pt x="1113" y="1384"/>
                      <a:pt x="1522" y="849"/>
                      <a:pt x="2251" y="849"/>
                    </a:cubicBezTo>
                    <a:close/>
                    <a:moveTo>
                      <a:pt x="2208" y="1"/>
                    </a:moveTo>
                    <a:cubicBezTo>
                      <a:pt x="1161" y="1"/>
                      <a:pt x="114" y="676"/>
                      <a:pt x="37" y="1805"/>
                    </a:cubicBezTo>
                    <a:cubicBezTo>
                      <a:pt x="37" y="1876"/>
                      <a:pt x="60" y="1936"/>
                      <a:pt x="96" y="1972"/>
                    </a:cubicBezTo>
                    <a:cubicBezTo>
                      <a:pt x="1" y="3293"/>
                      <a:pt x="644" y="4639"/>
                      <a:pt x="2096" y="4901"/>
                    </a:cubicBezTo>
                    <a:cubicBezTo>
                      <a:pt x="2232" y="4925"/>
                      <a:pt x="2370" y="4937"/>
                      <a:pt x="2509" y="4937"/>
                    </a:cubicBezTo>
                    <a:cubicBezTo>
                      <a:pt x="3780" y="4937"/>
                      <a:pt x="5141" y="3945"/>
                      <a:pt x="5109" y="2615"/>
                    </a:cubicBezTo>
                    <a:cubicBezTo>
                      <a:pt x="5085" y="1412"/>
                      <a:pt x="3989" y="460"/>
                      <a:pt x="2930" y="114"/>
                    </a:cubicBezTo>
                    <a:cubicBezTo>
                      <a:pt x="2697" y="38"/>
                      <a:pt x="2452" y="1"/>
                      <a:pt x="2208" y="1"/>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2436" name="Google Shape;2436;p44"/>
              <p:cNvSpPr/>
              <p:nvPr/>
            </p:nvSpPr>
            <p:spPr>
              <a:xfrm>
                <a:off x="2161382" y="3585242"/>
                <a:ext cx="64719" cy="74807"/>
              </a:xfrm>
              <a:custGeom>
                <a:avLst/>
                <a:gdLst/>
                <a:ahLst/>
                <a:cxnLst/>
                <a:rect l="l" t="t" r="r" b="b"/>
                <a:pathLst>
                  <a:path w="2964" h="3426" extrusionOk="0">
                    <a:moveTo>
                      <a:pt x="560" y="1"/>
                    </a:moveTo>
                    <a:cubicBezTo>
                      <a:pt x="432" y="1"/>
                      <a:pt x="301" y="19"/>
                      <a:pt x="167" y="57"/>
                    </a:cubicBezTo>
                    <a:cubicBezTo>
                      <a:pt x="36" y="93"/>
                      <a:pt x="0" y="295"/>
                      <a:pt x="131" y="355"/>
                    </a:cubicBezTo>
                    <a:cubicBezTo>
                      <a:pt x="727" y="676"/>
                      <a:pt x="1179" y="867"/>
                      <a:pt x="1548" y="1474"/>
                    </a:cubicBezTo>
                    <a:cubicBezTo>
                      <a:pt x="1882" y="2034"/>
                      <a:pt x="1941" y="2712"/>
                      <a:pt x="2144" y="3320"/>
                    </a:cubicBezTo>
                    <a:cubicBezTo>
                      <a:pt x="2172" y="3383"/>
                      <a:pt x="2241" y="3425"/>
                      <a:pt x="2305" y="3425"/>
                    </a:cubicBezTo>
                    <a:cubicBezTo>
                      <a:pt x="2350" y="3425"/>
                      <a:pt x="2393" y="3404"/>
                      <a:pt x="2417" y="3355"/>
                    </a:cubicBezTo>
                    <a:cubicBezTo>
                      <a:pt x="2963" y="2198"/>
                      <a:pt x="1968" y="1"/>
                      <a:pt x="560" y="1"/>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2437" name="Google Shape;2437;p44"/>
              <p:cNvSpPr/>
              <p:nvPr/>
            </p:nvSpPr>
            <p:spPr>
              <a:xfrm>
                <a:off x="2184221" y="3538340"/>
                <a:ext cx="109765" cy="165466"/>
              </a:xfrm>
              <a:custGeom>
                <a:avLst/>
                <a:gdLst/>
                <a:ahLst/>
                <a:cxnLst/>
                <a:rect l="l" t="t" r="r" b="b"/>
                <a:pathLst>
                  <a:path w="5027" h="7578" extrusionOk="0">
                    <a:moveTo>
                      <a:pt x="326" y="1"/>
                    </a:moveTo>
                    <a:cubicBezTo>
                      <a:pt x="24" y="1"/>
                      <a:pt x="0" y="470"/>
                      <a:pt x="276" y="562"/>
                    </a:cubicBezTo>
                    <a:cubicBezTo>
                      <a:pt x="2622" y="1324"/>
                      <a:pt x="4467" y="4741"/>
                      <a:pt x="3538" y="7099"/>
                    </a:cubicBezTo>
                    <a:cubicBezTo>
                      <a:pt x="3429" y="7382"/>
                      <a:pt x="3680" y="7577"/>
                      <a:pt x="3924" y="7577"/>
                    </a:cubicBezTo>
                    <a:cubicBezTo>
                      <a:pt x="4080" y="7577"/>
                      <a:pt x="4233" y="7498"/>
                      <a:pt x="4288" y="7313"/>
                    </a:cubicBezTo>
                    <a:cubicBezTo>
                      <a:pt x="5027" y="4670"/>
                      <a:pt x="3419" y="360"/>
                      <a:pt x="359" y="3"/>
                    </a:cubicBezTo>
                    <a:cubicBezTo>
                      <a:pt x="348" y="1"/>
                      <a:pt x="337" y="1"/>
                      <a:pt x="326" y="1"/>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2438" name="Google Shape;2438;p44"/>
              <p:cNvSpPr/>
              <p:nvPr/>
            </p:nvSpPr>
            <p:spPr>
              <a:xfrm>
                <a:off x="2195248" y="3486743"/>
                <a:ext cx="167627" cy="238023"/>
              </a:xfrm>
              <a:custGeom>
                <a:avLst/>
                <a:gdLst/>
                <a:ahLst/>
                <a:cxnLst/>
                <a:rect l="l" t="t" r="r" b="b"/>
                <a:pathLst>
                  <a:path w="7677" h="10901" extrusionOk="0">
                    <a:moveTo>
                      <a:pt x="241" y="0"/>
                    </a:moveTo>
                    <a:cubicBezTo>
                      <a:pt x="75" y="0"/>
                      <a:pt x="1" y="244"/>
                      <a:pt x="152" y="342"/>
                    </a:cubicBezTo>
                    <a:cubicBezTo>
                      <a:pt x="3807" y="2389"/>
                      <a:pt x="7081" y="5926"/>
                      <a:pt x="5176" y="10379"/>
                    </a:cubicBezTo>
                    <a:cubicBezTo>
                      <a:pt x="5041" y="10680"/>
                      <a:pt x="5258" y="10901"/>
                      <a:pt x="5488" y="10901"/>
                    </a:cubicBezTo>
                    <a:cubicBezTo>
                      <a:pt x="5621" y="10901"/>
                      <a:pt x="5757" y="10827"/>
                      <a:pt x="5831" y="10652"/>
                    </a:cubicBezTo>
                    <a:cubicBezTo>
                      <a:pt x="7677" y="6247"/>
                      <a:pt x="4676" y="1401"/>
                      <a:pt x="295" y="8"/>
                    </a:cubicBezTo>
                    <a:cubicBezTo>
                      <a:pt x="276" y="3"/>
                      <a:pt x="258" y="0"/>
                      <a:pt x="241" y="0"/>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2439" name="Google Shape;2439;p44"/>
              <p:cNvSpPr/>
              <p:nvPr/>
            </p:nvSpPr>
            <p:spPr>
              <a:xfrm>
                <a:off x="1259262" y="3492857"/>
                <a:ext cx="377221" cy="525394"/>
              </a:xfrm>
              <a:custGeom>
                <a:avLst/>
                <a:gdLst/>
                <a:ahLst/>
                <a:cxnLst/>
                <a:rect l="l" t="t" r="r" b="b"/>
                <a:pathLst>
                  <a:path w="17276" h="24062" extrusionOk="0">
                    <a:moveTo>
                      <a:pt x="16728" y="1"/>
                    </a:moveTo>
                    <a:cubicBezTo>
                      <a:pt x="16717" y="1"/>
                      <a:pt x="16705" y="1"/>
                      <a:pt x="16693" y="2"/>
                    </a:cubicBezTo>
                    <a:cubicBezTo>
                      <a:pt x="6394" y="526"/>
                      <a:pt x="1" y="15575"/>
                      <a:pt x="5109" y="23945"/>
                    </a:cubicBezTo>
                    <a:cubicBezTo>
                      <a:pt x="5157" y="24028"/>
                      <a:pt x="5229" y="24062"/>
                      <a:pt x="5301" y="24062"/>
                    </a:cubicBezTo>
                    <a:cubicBezTo>
                      <a:pt x="5457" y="24062"/>
                      <a:pt x="5611" y="23899"/>
                      <a:pt x="5513" y="23719"/>
                    </a:cubicBezTo>
                    <a:cubicBezTo>
                      <a:pt x="1191" y="15290"/>
                      <a:pt x="6799" y="1907"/>
                      <a:pt x="16693" y="883"/>
                    </a:cubicBezTo>
                    <a:cubicBezTo>
                      <a:pt x="17242" y="836"/>
                      <a:pt x="17276" y="1"/>
                      <a:pt x="16728" y="1"/>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2440" name="Google Shape;2440;p44"/>
              <p:cNvSpPr/>
              <p:nvPr/>
            </p:nvSpPr>
            <p:spPr>
              <a:xfrm>
                <a:off x="1856236" y="3483708"/>
                <a:ext cx="179069" cy="106926"/>
              </a:xfrm>
              <a:custGeom>
                <a:avLst/>
                <a:gdLst/>
                <a:ahLst/>
                <a:cxnLst/>
                <a:rect l="l" t="t" r="r" b="b"/>
                <a:pathLst>
                  <a:path w="8201" h="4897" extrusionOk="0">
                    <a:moveTo>
                      <a:pt x="395" y="1"/>
                    </a:moveTo>
                    <a:cubicBezTo>
                      <a:pt x="116" y="1"/>
                      <a:pt x="1" y="435"/>
                      <a:pt x="307" y="481"/>
                    </a:cubicBezTo>
                    <a:cubicBezTo>
                      <a:pt x="3176" y="993"/>
                      <a:pt x="5736" y="2540"/>
                      <a:pt x="7582" y="4791"/>
                    </a:cubicBezTo>
                    <a:cubicBezTo>
                      <a:pt x="7642" y="4865"/>
                      <a:pt x="7712" y="4896"/>
                      <a:pt x="7781" y="4896"/>
                    </a:cubicBezTo>
                    <a:cubicBezTo>
                      <a:pt x="7999" y="4896"/>
                      <a:pt x="8200" y="4585"/>
                      <a:pt x="8010" y="4350"/>
                    </a:cubicBezTo>
                    <a:cubicBezTo>
                      <a:pt x="6105" y="2005"/>
                      <a:pt x="3450" y="409"/>
                      <a:pt x="438" y="4"/>
                    </a:cubicBezTo>
                    <a:cubicBezTo>
                      <a:pt x="423" y="2"/>
                      <a:pt x="409" y="1"/>
                      <a:pt x="395" y="1"/>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2441" name="Google Shape;2441;p44"/>
              <p:cNvSpPr/>
              <p:nvPr/>
            </p:nvSpPr>
            <p:spPr>
              <a:xfrm>
                <a:off x="1495388" y="3785297"/>
                <a:ext cx="705533" cy="513559"/>
              </a:xfrm>
              <a:custGeom>
                <a:avLst/>
                <a:gdLst/>
                <a:ahLst/>
                <a:cxnLst/>
                <a:rect l="l" t="t" r="r" b="b"/>
                <a:pathLst>
                  <a:path w="32312" h="23520" extrusionOk="0">
                    <a:moveTo>
                      <a:pt x="30292" y="1"/>
                    </a:moveTo>
                    <a:cubicBezTo>
                      <a:pt x="30025" y="1"/>
                      <a:pt x="29740" y="235"/>
                      <a:pt x="29858" y="527"/>
                    </a:cubicBezTo>
                    <a:cubicBezTo>
                      <a:pt x="31228" y="3885"/>
                      <a:pt x="30263" y="7814"/>
                      <a:pt x="29204" y="11136"/>
                    </a:cubicBezTo>
                    <a:cubicBezTo>
                      <a:pt x="27918" y="15196"/>
                      <a:pt x="25036" y="18446"/>
                      <a:pt x="21334" y="20482"/>
                    </a:cubicBezTo>
                    <a:cubicBezTo>
                      <a:pt x="18804" y="21862"/>
                      <a:pt x="15043" y="22753"/>
                      <a:pt x="11334" y="22753"/>
                    </a:cubicBezTo>
                    <a:cubicBezTo>
                      <a:pt x="7170" y="22753"/>
                      <a:pt x="3071" y="21630"/>
                      <a:pt x="855" y="18815"/>
                    </a:cubicBezTo>
                    <a:cubicBezTo>
                      <a:pt x="777" y="18714"/>
                      <a:pt x="681" y="18672"/>
                      <a:pt x="586" y="18672"/>
                    </a:cubicBezTo>
                    <a:cubicBezTo>
                      <a:pt x="290" y="18672"/>
                      <a:pt x="1" y="19083"/>
                      <a:pt x="271" y="19399"/>
                    </a:cubicBezTo>
                    <a:cubicBezTo>
                      <a:pt x="2799" y="22354"/>
                      <a:pt x="6984" y="23519"/>
                      <a:pt x="11247" y="23519"/>
                    </a:cubicBezTo>
                    <a:cubicBezTo>
                      <a:pt x="15056" y="23519"/>
                      <a:pt x="18929" y="22589"/>
                      <a:pt x="21738" y="21173"/>
                    </a:cubicBezTo>
                    <a:cubicBezTo>
                      <a:pt x="25525" y="19244"/>
                      <a:pt x="28275" y="15803"/>
                      <a:pt x="29858" y="11922"/>
                    </a:cubicBezTo>
                    <a:cubicBezTo>
                      <a:pt x="31252" y="8528"/>
                      <a:pt x="32311" y="3659"/>
                      <a:pt x="30632" y="206"/>
                    </a:cubicBezTo>
                    <a:cubicBezTo>
                      <a:pt x="30560" y="61"/>
                      <a:pt x="30428" y="1"/>
                      <a:pt x="30292" y="1"/>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sp>
            <p:nvSpPr>
              <p:cNvPr id="2442" name="Google Shape;2442;p44"/>
              <p:cNvSpPr/>
              <p:nvPr/>
            </p:nvSpPr>
            <p:spPr>
              <a:xfrm>
                <a:off x="1401737" y="3571769"/>
                <a:ext cx="671011" cy="624306"/>
              </a:xfrm>
              <a:custGeom>
                <a:avLst/>
                <a:gdLst/>
                <a:ahLst/>
                <a:cxnLst/>
                <a:rect l="l" t="t" r="r" b="b"/>
                <a:pathLst>
                  <a:path w="30731" h="28592" extrusionOk="0">
                    <a:moveTo>
                      <a:pt x="20741" y="4792"/>
                    </a:moveTo>
                    <a:cubicBezTo>
                      <a:pt x="21137" y="4792"/>
                      <a:pt x="21507" y="5698"/>
                      <a:pt x="21694" y="5877"/>
                    </a:cubicBezTo>
                    <a:cubicBezTo>
                      <a:pt x="21963" y="6128"/>
                      <a:pt x="22262" y="6285"/>
                      <a:pt x="22618" y="6285"/>
                    </a:cubicBezTo>
                    <a:cubicBezTo>
                      <a:pt x="22718" y="6285"/>
                      <a:pt x="22822" y="6273"/>
                      <a:pt x="22932" y="6246"/>
                    </a:cubicBezTo>
                    <a:cubicBezTo>
                      <a:pt x="23384" y="6151"/>
                      <a:pt x="23730" y="6020"/>
                      <a:pt x="24122" y="5794"/>
                    </a:cubicBezTo>
                    <a:cubicBezTo>
                      <a:pt x="24581" y="5524"/>
                      <a:pt x="24986" y="5393"/>
                      <a:pt x="25362" y="5393"/>
                    </a:cubicBezTo>
                    <a:cubicBezTo>
                      <a:pt x="25864" y="5393"/>
                      <a:pt x="26315" y="5625"/>
                      <a:pt x="26778" y="6068"/>
                    </a:cubicBezTo>
                    <a:cubicBezTo>
                      <a:pt x="26504" y="6580"/>
                      <a:pt x="25027" y="6818"/>
                      <a:pt x="24492" y="7163"/>
                    </a:cubicBezTo>
                    <a:cubicBezTo>
                      <a:pt x="23771" y="7618"/>
                      <a:pt x="23112" y="8052"/>
                      <a:pt x="22237" y="8052"/>
                    </a:cubicBezTo>
                    <a:cubicBezTo>
                      <a:pt x="22172" y="8052"/>
                      <a:pt x="22106" y="8049"/>
                      <a:pt x="22039" y="8044"/>
                    </a:cubicBezTo>
                    <a:cubicBezTo>
                      <a:pt x="21914" y="8033"/>
                      <a:pt x="21779" y="8024"/>
                      <a:pt x="21642" y="8024"/>
                    </a:cubicBezTo>
                    <a:cubicBezTo>
                      <a:pt x="21349" y="8024"/>
                      <a:pt x="21048" y="8065"/>
                      <a:pt x="20812" y="8211"/>
                    </a:cubicBezTo>
                    <a:cubicBezTo>
                      <a:pt x="20122" y="8640"/>
                      <a:pt x="20181" y="9544"/>
                      <a:pt x="19539" y="9806"/>
                    </a:cubicBezTo>
                    <a:cubicBezTo>
                      <a:pt x="18872" y="10068"/>
                      <a:pt x="18276" y="10449"/>
                      <a:pt x="17884" y="11009"/>
                    </a:cubicBezTo>
                    <a:cubicBezTo>
                      <a:pt x="17753" y="10461"/>
                      <a:pt x="17372" y="9961"/>
                      <a:pt x="17253" y="9259"/>
                    </a:cubicBezTo>
                    <a:cubicBezTo>
                      <a:pt x="17253" y="9259"/>
                      <a:pt x="17253" y="9247"/>
                      <a:pt x="17253" y="9247"/>
                    </a:cubicBezTo>
                    <a:cubicBezTo>
                      <a:pt x="17479" y="7973"/>
                      <a:pt x="18872" y="7735"/>
                      <a:pt x="19669" y="6937"/>
                    </a:cubicBezTo>
                    <a:cubicBezTo>
                      <a:pt x="19920" y="6699"/>
                      <a:pt x="19967" y="6413"/>
                      <a:pt x="20039" y="6092"/>
                    </a:cubicBezTo>
                    <a:cubicBezTo>
                      <a:pt x="20260" y="5111"/>
                      <a:pt x="20505" y="4792"/>
                      <a:pt x="20741" y="4792"/>
                    </a:cubicBezTo>
                    <a:close/>
                    <a:moveTo>
                      <a:pt x="11276" y="1555"/>
                    </a:moveTo>
                    <a:lnTo>
                      <a:pt x="11276" y="1555"/>
                    </a:lnTo>
                    <a:cubicBezTo>
                      <a:pt x="10895" y="2222"/>
                      <a:pt x="12014" y="3127"/>
                      <a:pt x="12764" y="3175"/>
                    </a:cubicBezTo>
                    <a:cubicBezTo>
                      <a:pt x="12874" y="3182"/>
                      <a:pt x="12982" y="3185"/>
                      <a:pt x="13090" y="3185"/>
                    </a:cubicBezTo>
                    <a:cubicBezTo>
                      <a:pt x="14024" y="3185"/>
                      <a:pt x="14894" y="2927"/>
                      <a:pt x="15812" y="2746"/>
                    </a:cubicBezTo>
                    <a:cubicBezTo>
                      <a:pt x="15898" y="2731"/>
                      <a:pt x="16236" y="2698"/>
                      <a:pt x="16541" y="2698"/>
                    </a:cubicBezTo>
                    <a:cubicBezTo>
                      <a:pt x="16951" y="2698"/>
                      <a:pt x="17303" y="2757"/>
                      <a:pt x="16907" y="2996"/>
                    </a:cubicBezTo>
                    <a:cubicBezTo>
                      <a:pt x="16669" y="3139"/>
                      <a:pt x="16336" y="3401"/>
                      <a:pt x="16205" y="3651"/>
                    </a:cubicBezTo>
                    <a:cubicBezTo>
                      <a:pt x="15955" y="4139"/>
                      <a:pt x="15931" y="4687"/>
                      <a:pt x="16169" y="5187"/>
                    </a:cubicBezTo>
                    <a:cubicBezTo>
                      <a:pt x="16324" y="5508"/>
                      <a:pt x="16502" y="5818"/>
                      <a:pt x="16717" y="6115"/>
                    </a:cubicBezTo>
                    <a:cubicBezTo>
                      <a:pt x="16812" y="6246"/>
                      <a:pt x="16919" y="6365"/>
                      <a:pt x="17014" y="6496"/>
                    </a:cubicBezTo>
                    <a:cubicBezTo>
                      <a:pt x="17237" y="6777"/>
                      <a:pt x="17019" y="6995"/>
                      <a:pt x="16734" y="6995"/>
                    </a:cubicBezTo>
                    <a:cubicBezTo>
                      <a:pt x="16608" y="6995"/>
                      <a:pt x="16468" y="6952"/>
                      <a:pt x="16348" y="6854"/>
                    </a:cubicBezTo>
                    <a:cubicBezTo>
                      <a:pt x="16037" y="6599"/>
                      <a:pt x="15752" y="6493"/>
                      <a:pt x="15487" y="6493"/>
                    </a:cubicBezTo>
                    <a:cubicBezTo>
                      <a:pt x="14563" y="6493"/>
                      <a:pt x="13882" y="7778"/>
                      <a:pt x="13216" y="8509"/>
                    </a:cubicBezTo>
                    <a:cubicBezTo>
                      <a:pt x="12919" y="6889"/>
                      <a:pt x="12835" y="5496"/>
                      <a:pt x="11371" y="4365"/>
                    </a:cubicBezTo>
                    <a:cubicBezTo>
                      <a:pt x="10924" y="4022"/>
                      <a:pt x="10425" y="3785"/>
                      <a:pt x="9993" y="3785"/>
                    </a:cubicBezTo>
                    <a:cubicBezTo>
                      <a:pt x="9631" y="3785"/>
                      <a:pt x="9316" y="3952"/>
                      <a:pt x="9121" y="4365"/>
                    </a:cubicBezTo>
                    <a:cubicBezTo>
                      <a:pt x="8740" y="4722"/>
                      <a:pt x="8513" y="5246"/>
                      <a:pt x="8978" y="5711"/>
                    </a:cubicBezTo>
                    <a:cubicBezTo>
                      <a:pt x="9132" y="5865"/>
                      <a:pt x="9775" y="5925"/>
                      <a:pt x="9740" y="6163"/>
                    </a:cubicBezTo>
                    <a:cubicBezTo>
                      <a:pt x="9656" y="6746"/>
                      <a:pt x="9478" y="7104"/>
                      <a:pt x="9609" y="7687"/>
                    </a:cubicBezTo>
                    <a:cubicBezTo>
                      <a:pt x="9752" y="8330"/>
                      <a:pt x="10133" y="8794"/>
                      <a:pt x="10216" y="9485"/>
                    </a:cubicBezTo>
                    <a:cubicBezTo>
                      <a:pt x="10346" y="10540"/>
                      <a:pt x="9881" y="10754"/>
                      <a:pt x="9289" y="10754"/>
                    </a:cubicBezTo>
                    <a:cubicBezTo>
                      <a:pt x="8887" y="10754"/>
                      <a:pt x="8425" y="10655"/>
                      <a:pt x="8053" y="10655"/>
                    </a:cubicBezTo>
                    <a:cubicBezTo>
                      <a:pt x="7924" y="10655"/>
                      <a:pt x="7805" y="10667"/>
                      <a:pt x="7704" y="10699"/>
                    </a:cubicBezTo>
                    <a:cubicBezTo>
                      <a:pt x="7227" y="10842"/>
                      <a:pt x="7049" y="10914"/>
                      <a:pt x="6799" y="11307"/>
                    </a:cubicBezTo>
                    <a:cubicBezTo>
                      <a:pt x="6632" y="11568"/>
                      <a:pt x="6525" y="11890"/>
                      <a:pt x="6394" y="12164"/>
                    </a:cubicBezTo>
                    <a:cubicBezTo>
                      <a:pt x="6192" y="11961"/>
                      <a:pt x="6001" y="11771"/>
                      <a:pt x="5799" y="11580"/>
                    </a:cubicBezTo>
                    <a:cubicBezTo>
                      <a:pt x="5870" y="11414"/>
                      <a:pt x="5953" y="11247"/>
                      <a:pt x="6037" y="11092"/>
                    </a:cubicBezTo>
                    <a:cubicBezTo>
                      <a:pt x="6299" y="10580"/>
                      <a:pt x="6799" y="9735"/>
                      <a:pt x="6489" y="9128"/>
                    </a:cubicBezTo>
                    <a:cubicBezTo>
                      <a:pt x="6394" y="8937"/>
                      <a:pt x="6096" y="8747"/>
                      <a:pt x="6156" y="8556"/>
                    </a:cubicBezTo>
                    <a:cubicBezTo>
                      <a:pt x="6239" y="8270"/>
                      <a:pt x="6227" y="7770"/>
                      <a:pt x="6049" y="7497"/>
                    </a:cubicBezTo>
                    <a:cubicBezTo>
                      <a:pt x="5764" y="7090"/>
                      <a:pt x="5341" y="6909"/>
                      <a:pt x="4912" y="6909"/>
                    </a:cubicBezTo>
                    <a:cubicBezTo>
                      <a:pt x="4839" y="6909"/>
                      <a:pt x="4765" y="6915"/>
                      <a:pt x="4691" y="6925"/>
                    </a:cubicBezTo>
                    <a:cubicBezTo>
                      <a:pt x="5882" y="4210"/>
                      <a:pt x="8478" y="2472"/>
                      <a:pt x="11276" y="1555"/>
                    </a:cubicBezTo>
                    <a:close/>
                    <a:moveTo>
                      <a:pt x="27468" y="6223"/>
                    </a:moveTo>
                    <a:cubicBezTo>
                      <a:pt x="29456" y="8759"/>
                      <a:pt x="30230" y="12223"/>
                      <a:pt x="29921" y="15593"/>
                    </a:cubicBezTo>
                    <a:cubicBezTo>
                      <a:pt x="29766" y="14950"/>
                      <a:pt x="29480" y="14331"/>
                      <a:pt x="29218" y="14045"/>
                    </a:cubicBezTo>
                    <a:cubicBezTo>
                      <a:pt x="29158" y="13974"/>
                      <a:pt x="29074" y="13942"/>
                      <a:pt x="28989" y="13942"/>
                    </a:cubicBezTo>
                    <a:cubicBezTo>
                      <a:pt x="28873" y="13942"/>
                      <a:pt x="28756" y="14002"/>
                      <a:pt x="28694" y="14105"/>
                    </a:cubicBezTo>
                    <a:cubicBezTo>
                      <a:pt x="28361" y="14116"/>
                      <a:pt x="28040" y="14116"/>
                      <a:pt x="27706" y="14116"/>
                    </a:cubicBezTo>
                    <a:cubicBezTo>
                      <a:pt x="27742" y="13902"/>
                      <a:pt x="27611" y="13700"/>
                      <a:pt x="27373" y="13688"/>
                    </a:cubicBezTo>
                    <a:cubicBezTo>
                      <a:pt x="26500" y="13658"/>
                      <a:pt x="25570" y="13100"/>
                      <a:pt x="24691" y="13100"/>
                    </a:cubicBezTo>
                    <a:cubicBezTo>
                      <a:pt x="24515" y="13100"/>
                      <a:pt x="24341" y="13122"/>
                      <a:pt x="24170" y="13176"/>
                    </a:cubicBezTo>
                    <a:cubicBezTo>
                      <a:pt x="24165" y="13177"/>
                      <a:pt x="24159" y="13178"/>
                      <a:pt x="24154" y="13178"/>
                    </a:cubicBezTo>
                    <a:cubicBezTo>
                      <a:pt x="23917" y="13178"/>
                      <a:pt x="23353" y="11740"/>
                      <a:pt x="23051" y="11449"/>
                    </a:cubicBezTo>
                    <a:cubicBezTo>
                      <a:pt x="22694" y="11120"/>
                      <a:pt x="22302" y="11003"/>
                      <a:pt x="21893" y="11003"/>
                    </a:cubicBezTo>
                    <a:cubicBezTo>
                      <a:pt x="21044" y="11003"/>
                      <a:pt x="20120" y="11507"/>
                      <a:pt x="19277" y="11676"/>
                    </a:cubicBezTo>
                    <a:cubicBezTo>
                      <a:pt x="19241" y="11616"/>
                      <a:pt x="19181" y="11568"/>
                      <a:pt x="19086" y="11568"/>
                    </a:cubicBezTo>
                    <a:lnTo>
                      <a:pt x="18634" y="11449"/>
                    </a:lnTo>
                    <a:cubicBezTo>
                      <a:pt x="19253" y="10818"/>
                      <a:pt x="20312" y="10890"/>
                      <a:pt x="20670" y="10152"/>
                    </a:cubicBezTo>
                    <a:cubicBezTo>
                      <a:pt x="20824" y="9830"/>
                      <a:pt x="20848" y="9699"/>
                      <a:pt x="20896" y="9342"/>
                    </a:cubicBezTo>
                    <a:cubicBezTo>
                      <a:pt x="20979" y="8687"/>
                      <a:pt x="22515" y="8735"/>
                      <a:pt x="23003" y="8640"/>
                    </a:cubicBezTo>
                    <a:cubicBezTo>
                      <a:pt x="24206" y="8386"/>
                      <a:pt x="24815" y="7345"/>
                      <a:pt x="26082" y="7345"/>
                    </a:cubicBezTo>
                    <a:cubicBezTo>
                      <a:pt x="26183" y="7345"/>
                      <a:pt x="26287" y="7352"/>
                      <a:pt x="26397" y="7366"/>
                    </a:cubicBezTo>
                    <a:cubicBezTo>
                      <a:pt x="26438" y="7371"/>
                      <a:pt x="26478" y="7374"/>
                      <a:pt x="26517" y="7374"/>
                    </a:cubicBezTo>
                    <a:cubicBezTo>
                      <a:pt x="27064" y="7374"/>
                      <a:pt x="27320" y="6844"/>
                      <a:pt x="27420" y="6365"/>
                    </a:cubicBezTo>
                    <a:cubicBezTo>
                      <a:pt x="27456" y="6330"/>
                      <a:pt x="27480" y="6282"/>
                      <a:pt x="27468" y="6223"/>
                    </a:cubicBezTo>
                    <a:close/>
                    <a:moveTo>
                      <a:pt x="22106" y="11649"/>
                    </a:moveTo>
                    <a:cubicBezTo>
                      <a:pt x="23212" y="11649"/>
                      <a:pt x="22723" y="14093"/>
                      <a:pt x="23774" y="14093"/>
                    </a:cubicBezTo>
                    <a:cubicBezTo>
                      <a:pt x="23847" y="14093"/>
                      <a:pt x="23927" y="14082"/>
                      <a:pt x="24015" y="14057"/>
                    </a:cubicBezTo>
                    <a:lnTo>
                      <a:pt x="24015" y="14057"/>
                    </a:lnTo>
                    <a:cubicBezTo>
                      <a:pt x="23980" y="14069"/>
                      <a:pt x="27004" y="14426"/>
                      <a:pt x="26992" y="14593"/>
                    </a:cubicBezTo>
                    <a:cubicBezTo>
                      <a:pt x="26980" y="14878"/>
                      <a:pt x="27135" y="15331"/>
                      <a:pt x="27409" y="15486"/>
                    </a:cubicBezTo>
                    <a:cubicBezTo>
                      <a:pt x="27571" y="15579"/>
                      <a:pt x="27727" y="15620"/>
                      <a:pt x="27877" y="15620"/>
                    </a:cubicBezTo>
                    <a:cubicBezTo>
                      <a:pt x="28298" y="15620"/>
                      <a:pt x="28663" y="15298"/>
                      <a:pt x="28944" y="14938"/>
                    </a:cubicBezTo>
                    <a:lnTo>
                      <a:pt x="28944" y="14938"/>
                    </a:lnTo>
                    <a:cubicBezTo>
                      <a:pt x="29245" y="15680"/>
                      <a:pt x="29639" y="17156"/>
                      <a:pt x="28796" y="17156"/>
                    </a:cubicBezTo>
                    <a:cubicBezTo>
                      <a:pt x="28638" y="17156"/>
                      <a:pt x="28436" y="17104"/>
                      <a:pt x="28182" y="16986"/>
                    </a:cubicBezTo>
                    <a:cubicBezTo>
                      <a:pt x="27801" y="16807"/>
                      <a:pt x="27468" y="16474"/>
                      <a:pt x="27087" y="16260"/>
                    </a:cubicBezTo>
                    <a:cubicBezTo>
                      <a:pt x="26866" y="16139"/>
                      <a:pt x="26593" y="16107"/>
                      <a:pt x="26301" y="16107"/>
                    </a:cubicBezTo>
                    <a:cubicBezTo>
                      <a:pt x="25967" y="16107"/>
                      <a:pt x="25609" y="16149"/>
                      <a:pt x="25276" y="16149"/>
                    </a:cubicBezTo>
                    <a:cubicBezTo>
                      <a:pt x="24863" y="16149"/>
                      <a:pt x="24490" y="16084"/>
                      <a:pt x="24253" y="15795"/>
                    </a:cubicBezTo>
                    <a:cubicBezTo>
                      <a:pt x="24203" y="15735"/>
                      <a:pt x="24122" y="15706"/>
                      <a:pt x="24040" y="15706"/>
                    </a:cubicBezTo>
                    <a:cubicBezTo>
                      <a:pt x="23928" y="15706"/>
                      <a:pt x="23813" y="15759"/>
                      <a:pt x="23765" y="15855"/>
                    </a:cubicBezTo>
                    <a:cubicBezTo>
                      <a:pt x="23753" y="15890"/>
                      <a:pt x="23741" y="15914"/>
                      <a:pt x="23730" y="15938"/>
                    </a:cubicBezTo>
                    <a:cubicBezTo>
                      <a:pt x="22872" y="15117"/>
                      <a:pt x="22158" y="13962"/>
                      <a:pt x="21848" y="12842"/>
                    </a:cubicBezTo>
                    <a:cubicBezTo>
                      <a:pt x="21717" y="12330"/>
                      <a:pt x="21455" y="12033"/>
                      <a:pt x="21134" y="11878"/>
                    </a:cubicBezTo>
                    <a:cubicBezTo>
                      <a:pt x="21420" y="11771"/>
                      <a:pt x="21717" y="11688"/>
                      <a:pt x="22039" y="11652"/>
                    </a:cubicBezTo>
                    <a:cubicBezTo>
                      <a:pt x="22062" y="11650"/>
                      <a:pt x="22084" y="11649"/>
                      <a:pt x="22106" y="11649"/>
                    </a:cubicBezTo>
                    <a:close/>
                    <a:moveTo>
                      <a:pt x="17538" y="12426"/>
                    </a:moveTo>
                    <a:cubicBezTo>
                      <a:pt x="17574" y="12485"/>
                      <a:pt x="17634" y="12533"/>
                      <a:pt x="17717" y="12533"/>
                    </a:cubicBezTo>
                    <a:cubicBezTo>
                      <a:pt x="18019" y="12533"/>
                      <a:pt x="18314" y="12540"/>
                      <a:pt x="18607" y="12540"/>
                    </a:cubicBezTo>
                    <a:cubicBezTo>
                      <a:pt x="18948" y="12540"/>
                      <a:pt x="19288" y="12530"/>
                      <a:pt x="19634" y="12485"/>
                    </a:cubicBezTo>
                    <a:cubicBezTo>
                      <a:pt x="19774" y="12468"/>
                      <a:pt x="19902" y="12459"/>
                      <a:pt x="20018" y="12459"/>
                    </a:cubicBezTo>
                    <a:cubicBezTo>
                      <a:pt x="20910" y="12459"/>
                      <a:pt x="21109" y="12984"/>
                      <a:pt x="21372" y="13985"/>
                    </a:cubicBezTo>
                    <a:cubicBezTo>
                      <a:pt x="21646" y="14997"/>
                      <a:pt x="23420" y="15533"/>
                      <a:pt x="23515" y="16510"/>
                    </a:cubicBezTo>
                    <a:cubicBezTo>
                      <a:pt x="23527" y="16557"/>
                      <a:pt x="23527" y="16617"/>
                      <a:pt x="23539" y="16688"/>
                    </a:cubicBezTo>
                    <a:cubicBezTo>
                      <a:pt x="23515" y="16902"/>
                      <a:pt x="23539" y="17141"/>
                      <a:pt x="23587" y="17426"/>
                    </a:cubicBezTo>
                    <a:cubicBezTo>
                      <a:pt x="23587" y="17438"/>
                      <a:pt x="23599" y="17438"/>
                      <a:pt x="23599" y="17450"/>
                    </a:cubicBezTo>
                    <a:cubicBezTo>
                      <a:pt x="23718" y="19248"/>
                      <a:pt x="23670" y="22153"/>
                      <a:pt x="21777" y="22213"/>
                    </a:cubicBezTo>
                    <a:cubicBezTo>
                      <a:pt x="21467" y="22225"/>
                      <a:pt x="21074" y="22248"/>
                      <a:pt x="20872" y="22510"/>
                    </a:cubicBezTo>
                    <a:cubicBezTo>
                      <a:pt x="20640" y="22827"/>
                      <a:pt x="20405" y="22960"/>
                      <a:pt x="20196" y="22960"/>
                    </a:cubicBezTo>
                    <a:cubicBezTo>
                      <a:pt x="19760" y="22960"/>
                      <a:pt x="19431" y="22388"/>
                      <a:pt x="19455" y="21713"/>
                    </a:cubicBezTo>
                    <a:cubicBezTo>
                      <a:pt x="19478" y="20434"/>
                      <a:pt x="20354" y="16870"/>
                      <a:pt x="18267" y="16870"/>
                    </a:cubicBezTo>
                    <a:cubicBezTo>
                      <a:pt x="18176" y="16870"/>
                      <a:pt x="18081" y="16877"/>
                      <a:pt x="17979" y="16891"/>
                    </a:cubicBezTo>
                    <a:cubicBezTo>
                      <a:pt x="17878" y="16904"/>
                      <a:pt x="17782" y="16910"/>
                      <a:pt x="17691" y="16910"/>
                    </a:cubicBezTo>
                    <a:cubicBezTo>
                      <a:pt x="16478" y="16910"/>
                      <a:pt x="16027" y="15782"/>
                      <a:pt x="16193" y="14664"/>
                    </a:cubicBezTo>
                    <a:cubicBezTo>
                      <a:pt x="16336" y="13652"/>
                      <a:pt x="16991" y="13200"/>
                      <a:pt x="17538" y="12426"/>
                    </a:cubicBezTo>
                    <a:close/>
                    <a:moveTo>
                      <a:pt x="6262" y="13030"/>
                    </a:moveTo>
                    <a:cubicBezTo>
                      <a:pt x="6683" y="13030"/>
                      <a:pt x="7108" y="13530"/>
                      <a:pt x="7227" y="14057"/>
                    </a:cubicBezTo>
                    <a:cubicBezTo>
                      <a:pt x="7382" y="14676"/>
                      <a:pt x="7573" y="15307"/>
                      <a:pt x="8192" y="15640"/>
                    </a:cubicBezTo>
                    <a:cubicBezTo>
                      <a:pt x="9537" y="16379"/>
                      <a:pt x="11180" y="16712"/>
                      <a:pt x="11287" y="18569"/>
                    </a:cubicBezTo>
                    <a:cubicBezTo>
                      <a:pt x="11347" y="19629"/>
                      <a:pt x="10573" y="20951"/>
                      <a:pt x="10192" y="21915"/>
                    </a:cubicBezTo>
                    <a:cubicBezTo>
                      <a:pt x="9728" y="23118"/>
                      <a:pt x="9549" y="24249"/>
                      <a:pt x="9835" y="25404"/>
                    </a:cubicBezTo>
                    <a:cubicBezTo>
                      <a:pt x="8644" y="24439"/>
                      <a:pt x="8394" y="22987"/>
                      <a:pt x="8192" y="21451"/>
                    </a:cubicBezTo>
                    <a:cubicBezTo>
                      <a:pt x="7989" y="19855"/>
                      <a:pt x="7120" y="18260"/>
                      <a:pt x="7370" y="16617"/>
                    </a:cubicBezTo>
                    <a:cubicBezTo>
                      <a:pt x="7406" y="16379"/>
                      <a:pt x="7311" y="16176"/>
                      <a:pt x="7073" y="16093"/>
                    </a:cubicBezTo>
                    <a:cubicBezTo>
                      <a:pt x="5549" y="15617"/>
                      <a:pt x="5287" y="13914"/>
                      <a:pt x="3834" y="13462"/>
                    </a:cubicBezTo>
                    <a:cubicBezTo>
                      <a:pt x="3879" y="13444"/>
                      <a:pt x="3926" y="13436"/>
                      <a:pt x="3976" y="13436"/>
                    </a:cubicBezTo>
                    <a:cubicBezTo>
                      <a:pt x="4278" y="13436"/>
                      <a:pt x="4675" y="13714"/>
                      <a:pt x="5084" y="13714"/>
                    </a:cubicBezTo>
                    <a:cubicBezTo>
                      <a:pt x="5243" y="13714"/>
                      <a:pt x="5403" y="13673"/>
                      <a:pt x="5561" y="13557"/>
                    </a:cubicBezTo>
                    <a:cubicBezTo>
                      <a:pt x="5608" y="13521"/>
                      <a:pt x="5644" y="13485"/>
                      <a:pt x="5680" y="13450"/>
                    </a:cubicBezTo>
                    <a:cubicBezTo>
                      <a:pt x="5848" y="13151"/>
                      <a:pt x="6055" y="13030"/>
                      <a:pt x="6262" y="13030"/>
                    </a:cubicBezTo>
                    <a:close/>
                    <a:moveTo>
                      <a:pt x="4843" y="7684"/>
                    </a:moveTo>
                    <a:cubicBezTo>
                      <a:pt x="5276" y="7684"/>
                      <a:pt x="5619" y="8035"/>
                      <a:pt x="5394" y="8747"/>
                    </a:cubicBezTo>
                    <a:cubicBezTo>
                      <a:pt x="5346" y="8890"/>
                      <a:pt x="5418" y="9044"/>
                      <a:pt x="5549" y="9128"/>
                    </a:cubicBezTo>
                    <a:cubicBezTo>
                      <a:pt x="6573" y="9711"/>
                      <a:pt x="4418" y="11676"/>
                      <a:pt x="5346" y="12604"/>
                    </a:cubicBezTo>
                    <a:cubicBezTo>
                      <a:pt x="5382" y="12640"/>
                      <a:pt x="5418" y="12664"/>
                      <a:pt x="5465" y="12700"/>
                    </a:cubicBezTo>
                    <a:cubicBezTo>
                      <a:pt x="5230" y="12953"/>
                      <a:pt x="5018" y="13039"/>
                      <a:pt x="4823" y="13039"/>
                    </a:cubicBezTo>
                    <a:cubicBezTo>
                      <a:pt x="4424" y="13039"/>
                      <a:pt x="4099" y="12678"/>
                      <a:pt x="3797" y="12678"/>
                    </a:cubicBezTo>
                    <a:cubicBezTo>
                      <a:pt x="3570" y="12678"/>
                      <a:pt x="3355" y="12881"/>
                      <a:pt x="3132" y="13593"/>
                    </a:cubicBezTo>
                    <a:cubicBezTo>
                      <a:pt x="3120" y="13616"/>
                      <a:pt x="3120" y="13640"/>
                      <a:pt x="3120" y="13664"/>
                    </a:cubicBezTo>
                    <a:cubicBezTo>
                      <a:pt x="3048" y="13866"/>
                      <a:pt x="3108" y="14116"/>
                      <a:pt x="3382" y="14176"/>
                    </a:cubicBezTo>
                    <a:cubicBezTo>
                      <a:pt x="4763" y="14462"/>
                      <a:pt x="4715" y="15855"/>
                      <a:pt x="5775" y="16474"/>
                    </a:cubicBezTo>
                    <a:cubicBezTo>
                      <a:pt x="6858" y="17093"/>
                      <a:pt x="6787" y="18284"/>
                      <a:pt x="7144" y="19427"/>
                    </a:cubicBezTo>
                    <a:cubicBezTo>
                      <a:pt x="7751" y="21403"/>
                      <a:pt x="7728" y="24368"/>
                      <a:pt x="9371" y="25856"/>
                    </a:cubicBezTo>
                    <a:cubicBezTo>
                      <a:pt x="8323" y="25261"/>
                      <a:pt x="7347" y="24522"/>
                      <a:pt x="6465" y="23641"/>
                    </a:cubicBezTo>
                    <a:cubicBezTo>
                      <a:pt x="2132" y="19284"/>
                      <a:pt x="2048" y="13366"/>
                      <a:pt x="4060" y="8068"/>
                    </a:cubicBezTo>
                    <a:cubicBezTo>
                      <a:pt x="4096" y="8032"/>
                      <a:pt x="4120" y="7997"/>
                      <a:pt x="4156" y="7961"/>
                    </a:cubicBezTo>
                    <a:cubicBezTo>
                      <a:pt x="4239" y="7949"/>
                      <a:pt x="4310" y="7901"/>
                      <a:pt x="4346" y="7830"/>
                    </a:cubicBezTo>
                    <a:cubicBezTo>
                      <a:pt x="4508" y="7733"/>
                      <a:pt x="4682" y="7684"/>
                      <a:pt x="4843" y="7684"/>
                    </a:cubicBezTo>
                    <a:close/>
                    <a:moveTo>
                      <a:pt x="15823" y="778"/>
                    </a:moveTo>
                    <a:cubicBezTo>
                      <a:pt x="19440" y="778"/>
                      <a:pt x="23125" y="2407"/>
                      <a:pt x="25873" y="4603"/>
                    </a:cubicBezTo>
                    <a:cubicBezTo>
                      <a:pt x="25992" y="4687"/>
                      <a:pt x="26099" y="4794"/>
                      <a:pt x="26206" y="4889"/>
                    </a:cubicBezTo>
                    <a:cubicBezTo>
                      <a:pt x="26008" y="4790"/>
                      <a:pt x="25791" y="4731"/>
                      <a:pt x="25554" y="4731"/>
                    </a:cubicBezTo>
                    <a:cubicBezTo>
                      <a:pt x="25364" y="4731"/>
                      <a:pt x="25161" y="4769"/>
                      <a:pt x="24944" y="4853"/>
                    </a:cubicBezTo>
                    <a:cubicBezTo>
                      <a:pt x="24425" y="5046"/>
                      <a:pt x="23540" y="5745"/>
                      <a:pt x="22796" y="5745"/>
                    </a:cubicBezTo>
                    <a:cubicBezTo>
                      <a:pt x="22482" y="5745"/>
                      <a:pt x="22193" y="5621"/>
                      <a:pt x="21967" y="5282"/>
                    </a:cubicBezTo>
                    <a:cubicBezTo>
                      <a:pt x="21765" y="4996"/>
                      <a:pt x="21634" y="4663"/>
                      <a:pt x="21265" y="4556"/>
                    </a:cubicBezTo>
                    <a:cubicBezTo>
                      <a:pt x="21166" y="4530"/>
                      <a:pt x="21071" y="4518"/>
                      <a:pt x="20979" y="4518"/>
                    </a:cubicBezTo>
                    <a:cubicBezTo>
                      <a:pt x="20229" y="4518"/>
                      <a:pt x="19714" y="5322"/>
                      <a:pt x="19491" y="5937"/>
                    </a:cubicBezTo>
                    <a:cubicBezTo>
                      <a:pt x="19074" y="7163"/>
                      <a:pt x="17526" y="7449"/>
                      <a:pt x="17074" y="8509"/>
                    </a:cubicBezTo>
                    <a:cubicBezTo>
                      <a:pt x="17042" y="8496"/>
                      <a:pt x="17006" y="8489"/>
                      <a:pt x="16971" y="8489"/>
                    </a:cubicBezTo>
                    <a:cubicBezTo>
                      <a:pt x="16875" y="8489"/>
                      <a:pt x="16782" y="8538"/>
                      <a:pt x="16764" y="8651"/>
                    </a:cubicBezTo>
                    <a:cubicBezTo>
                      <a:pt x="16610" y="9330"/>
                      <a:pt x="16645" y="9663"/>
                      <a:pt x="16955" y="10295"/>
                    </a:cubicBezTo>
                    <a:cubicBezTo>
                      <a:pt x="17776" y="11902"/>
                      <a:pt x="16145" y="12604"/>
                      <a:pt x="15526" y="13819"/>
                    </a:cubicBezTo>
                    <a:cubicBezTo>
                      <a:pt x="15014" y="14795"/>
                      <a:pt x="14419" y="17391"/>
                      <a:pt x="15967" y="17903"/>
                    </a:cubicBezTo>
                    <a:cubicBezTo>
                      <a:pt x="16267" y="18006"/>
                      <a:pt x="16532" y="18053"/>
                      <a:pt x="16795" y="18053"/>
                    </a:cubicBezTo>
                    <a:cubicBezTo>
                      <a:pt x="17104" y="18053"/>
                      <a:pt x="17410" y="17988"/>
                      <a:pt x="17764" y="17879"/>
                    </a:cubicBezTo>
                    <a:cubicBezTo>
                      <a:pt x="17910" y="17832"/>
                      <a:pt x="18038" y="17811"/>
                      <a:pt x="18152" y="17811"/>
                    </a:cubicBezTo>
                    <a:cubicBezTo>
                      <a:pt x="19289" y="17811"/>
                      <a:pt x="18948" y="19957"/>
                      <a:pt x="18872" y="20736"/>
                    </a:cubicBezTo>
                    <a:cubicBezTo>
                      <a:pt x="18800" y="21617"/>
                      <a:pt x="18526" y="24165"/>
                      <a:pt x="19884" y="24439"/>
                    </a:cubicBezTo>
                    <a:cubicBezTo>
                      <a:pt x="20063" y="24477"/>
                      <a:pt x="20185" y="24501"/>
                      <a:pt x="20285" y="24501"/>
                    </a:cubicBezTo>
                    <a:cubicBezTo>
                      <a:pt x="20469" y="24501"/>
                      <a:pt x="20573" y="24417"/>
                      <a:pt x="20812" y="24177"/>
                    </a:cubicBezTo>
                    <a:cubicBezTo>
                      <a:pt x="20967" y="24022"/>
                      <a:pt x="21015" y="23784"/>
                      <a:pt x="21098" y="23582"/>
                    </a:cubicBezTo>
                    <a:cubicBezTo>
                      <a:pt x="21336" y="23005"/>
                      <a:pt x="21634" y="22889"/>
                      <a:pt x="21952" y="22889"/>
                    </a:cubicBezTo>
                    <a:cubicBezTo>
                      <a:pt x="22165" y="22889"/>
                      <a:pt x="22386" y="22941"/>
                      <a:pt x="22604" y="22941"/>
                    </a:cubicBezTo>
                    <a:cubicBezTo>
                      <a:pt x="22781" y="22941"/>
                      <a:pt x="22956" y="22907"/>
                      <a:pt x="23122" y="22784"/>
                    </a:cubicBezTo>
                    <a:cubicBezTo>
                      <a:pt x="25111" y="21308"/>
                      <a:pt x="23789" y="19569"/>
                      <a:pt x="23801" y="17569"/>
                    </a:cubicBezTo>
                    <a:cubicBezTo>
                      <a:pt x="23884" y="17569"/>
                      <a:pt x="23968" y="17522"/>
                      <a:pt x="23991" y="17426"/>
                    </a:cubicBezTo>
                    <a:cubicBezTo>
                      <a:pt x="24124" y="16750"/>
                      <a:pt x="24139" y="16635"/>
                      <a:pt x="24312" y="16635"/>
                    </a:cubicBezTo>
                    <a:cubicBezTo>
                      <a:pt x="24402" y="16635"/>
                      <a:pt x="24534" y="16666"/>
                      <a:pt x="24746" y="16666"/>
                    </a:cubicBezTo>
                    <a:cubicBezTo>
                      <a:pt x="24862" y="16666"/>
                      <a:pt x="25001" y="16656"/>
                      <a:pt x="25170" y="16629"/>
                    </a:cubicBezTo>
                    <a:cubicBezTo>
                      <a:pt x="25349" y="16598"/>
                      <a:pt x="25516" y="16584"/>
                      <a:pt x="25672" y="16584"/>
                    </a:cubicBezTo>
                    <a:cubicBezTo>
                      <a:pt x="26967" y="16584"/>
                      <a:pt x="27550" y="17533"/>
                      <a:pt x="28825" y="17629"/>
                    </a:cubicBezTo>
                    <a:cubicBezTo>
                      <a:pt x="28881" y="17634"/>
                      <a:pt x="28934" y="17637"/>
                      <a:pt x="28984" y="17637"/>
                    </a:cubicBezTo>
                    <a:cubicBezTo>
                      <a:pt x="29262" y="17637"/>
                      <a:pt x="29474" y="17557"/>
                      <a:pt x="29635" y="17426"/>
                    </a:cubicBezTo>
                    <a:lnTo>
                      <a:pt x="29635" y="17426"/>
                    </a:lnTo>
                    <a:cubicBezTo>
                      <a:pt x="28933" y="20677"/>
                      <a:pt x="27206" y="23653"/>
                      <a:pt x="24551" y="25368"/>
                    </a:cubicBezTo>
                    <a:cubicBezTo>
                      <a:pt x="22119" y="26930"/>
                      <a:pt x="19305" y="27707"/>
                      <a:pt x="16512" y="27707"/>
                    </a:cubicBezTo>
                    <a:cubicBezTo>
                      <a:pt x="14451" y="27707"/>
                      <a:pt x="12401" y="27284"/>
                      <a:pt x="10525" y="26439"/>
                    </a:cubicBezTo>
                    <a:cubicBezTo>
                      <a:pt x="10692" y="26380"/>
                      <a:pt x="10787" y="26201"/>
                      <a:pt x="10692" y="25999"/>
                    </a:cubicBezTo>
                    <a:cubicBezTo>
                      <a:pt x="9478" y="23475"/>
                      <a:pt x="11716" y="21093"/>
                      <a:pt x="11811" y="18569"/>
                    </a:cubicBezTo>
                    <a:cubicBezTo>
                      <a:pt x="11919" y="15914"/>
                      <a:pt x="8239" y="15605"/>
                      <a:pt x="7608" y="13402"/>
                    </a:cubicBezTo>
                    <a:cubicBezTo>
                      <a:pt x="7466" y="12914"/>
                      <a:pt x="7168" y="12545"/>
                      <a:pt x="6823" y="12366"/>
                    </a:cubicBezTo>
                    <a:cubicBezTo>
                      <a:pt x="7234" y="11828"/>
                      <a:pt x="7363" y="11257"/>
                      <a:pt x="8238" y="11257"/>
                    </a:cubicBezTo>
                    <a:cubicBezTo>
                      <a:pt x="8427" y="11257"/>
                      <a:pt x="8650" y="11283"/>
                      <a:pt x="8918" y="11342"/>
                    </a:cubicBezTo>
                    <a:cubicBezTo>
                      <a:pt x="9029" y="11367"/>
                      <a:pt x="9136" y="11378"/>
                      <a:pt x="9239" y="11378"/>
                    </a:cubicBezTo>
                    <a:cubicBezTo>
                      <a:pt x="10341" y="11378"/>
                      <a:pt x="10912" y="10049"/>
                      <a:pt x="10716" y="9068"/>
                    </a:cubicBezTo>
                    <a:cubicBezTo>
                      <a:pt x="10490" y="7925"/>
                      <a:pt x="10383" y="7127"/>
                      <a:pt x="10549" y="5973"/>
                    </a:cubicBezTo>
                    <a:cubicBezTo>
                      <a:pt x="10633" y="5377"/>
                      <a:pt x="9609" y="5234"/>
                      <a:pt x="9561" y="4734"/>
                    </a:cubicBezTo>
                    <a:cubicBezTo>
                      <a:pt x="9723" y="4577"/>
                      <a:pt x="9899" y="4511"/>
                      <a:pt x="10080" y="4511"/>
                    </a:cubicBezTo>
                    <a:cubicBezTo>
                      <a:pt x="10806" y="4511"/>
                      <a:pt x="11621" y="5570"/>
                      <a:pt x="12002" y="6104"/>
                    </a:cubicBezTo>
                    <a:cubicBezTo>
                      <a:pt x="12550" y="6889"/>
                      <a:pt x="12526" y="8247"/>
                      <a:pt x="12728" y="9163"/>
                    </a:cubicBezTo>
                    <a:cubicBezTo>
                      <a:pt x="12762" y="9300"/>
                      <a:pt x="12894" y="9382"/>
                      <a:pt x="13024" y="9382"/>
                    </a:cubicBezTo>
                    <a:cubicBezTo>
                      <a:pt x="13075" y="9382"/>
                      <a:pt x="13125" y="9369"/>
                      <a:pt x="13169" y="9342"/>
                    </a:cubicBezTo>
                    <a:cubicBezTo>
                      <a:pt x="13883" y="8937"/>
                      <a:pt x="14240" y="8318"/>
                      <a:pt x="14705" y="7651"/>
                    </a:cubicBezTo>
                    <a:cubicBezTo>
                      <a:pt x="14859" y="7423"/>
                      <a:pt x="15079" y="7349"/>
                      <a:pt x="15331" y="7349"/>
                    </a:cubicBezTo>
                    <a:cubicBezTo>
                      <a:pt x="15811" y="7349"/>
                      <a:pt x="16407" y="7620"/>
                      <a:pt x="16883" y="7620"/>
                    </a:cubicBezTo>
                    <a:cubicBezTo>
                      <a:pt x="16966" y="7620"/>
                      <a:pt x="17046" y="7611"/>
                      <a:pt x="17122" y="7592"/>
                    </a:cubicBezTo>
                    <a:cubicBezTo>
                      <a:pt x="18181" y="7318"/>
                      <a:pt x="17491" y="6306"/>
                      <a:pt x="17110" y="5818"/>
                    </a:cubicBezTo>
                    <a:cubicBezTo>
                      <a:pt x="16633" y="5211"/>
                      <a:pt x="15943" y="4520"/>
                      <a:pt x="16705" y="3675"/>
                    </a:cubicBezTo>
                    <a:cubicBezTo>
                      <a:pt x="16931" y="3437"/>
                      <a:pt x="17264" y="3246"/>
                      <a:pt x="17491" y="3008"/>
                    </a:cubicBezTo>
                    <a:cubicBezTo>
                      <a:pt x="17705" y="2782"/>
                      <a:pt x="17645" y="2591"/>
                      <a:pt x="17479" y="2377"/>
                    </a:cubicBezTo>
                    <a:cubicBezTo>
                      <a:pt x="17162" y="1967"/>
                      <a:pt x="16525" y="1805"/>
                      <a:pt x="15984" y="1805"/>
                    </a:cubicBezTo>
                    <a:cubicBezTo>
                      <a:pt x="15833" y="1805"/>
                      <a:pt x="15689" y="1818"/>
                      <a:pt x="15562" y="1841"/>
                    </a:cubicBezTo>
                    <a:cubicBezTo>
                      <a:pt x="15062" y="1936"/>
                      <a:pt x="14574" y="2043"/>
                      <a:pt x="14085" y="2151"/>
                    </a:cubicBezTo>
                    <a:cubicBezTo>
                      <a:pt x="14008" y="2165"/>
                      <a:pt x="13521" y="2225"/>
                      <a:pt x="13022" y="2225"/>
                    </a:cubicBezTo>
                    <a:cubicBezTo>
                      <a:pt x="12295" y="2225"/>
                      <a:pt x="11541" y="2098"/>
                      <a:pt x="11978" y="1520"/>
                    </a:cubicBezTo>
                    <a:cubicBezTo>
                      <a:pt x="12026" y="1460"/>
                      <a:pt x="12026" y="1401"/>
                      <a:pt x="12002" y="1341"/>
                    </a:cubicBezTo>
                    <a:cubicBezTo>
                      <a:pt x="12835" y="1115"/>
                      <a:pt x="13681" y="948"/>
                      <a:pt x="14502" y="853"/>
                    </a:cubicBezTo>
                    <a:cubicBezTo>
                      <a:pt x="14940" y="802"/>
                      <a:pt x="15381" y="778"/>
                      <a:pt x="15823" y="778"/>
                    </a:cubicBezTo>
                    <a:close/>
                    <a:moveTo>
                      <a:pt x="15585" y="1"/>
                    </a:moveTo>
                    <a:cubicBezTo>
                      <a:pt x="14408" y="1"/>
                      <a:pt x="13227" y="116"/>
                      <a:pt x="12061" y="341"/>
                    </a:cubicBezTo>
                    <a:cubicBezTo>
                      <a:pt x="9001" y="936"/>
                      <a:pt x="4787" y="3567"/>
                      <a:pt x="3977" y="6901"/>
                    </a:cubicBezTo>
                    <a:cubicBezTo>
                      <a:pt x="0" y="12438"/>
                      <a:pt x="2013" y="20558"/>
                      <a:pt x="6656" y="25046"/>
                    </a:cubicBezTo>
                    <a:cubicBezTo>
                      <a:pt x="9180" y="27488"/>
                      <a:pt x="12587" y="28591"/>
                      <a:pt x="16049" y="28591"/>
                    </a:cubicBezTo>
                    <a:cubicBezTo>
                      <a:pt x="20083" y="28591"/>
                      <a:pt x="24192" y="27095"/>
                      <a:pt x="27075" y="24475"/>
                    </a:cubicBezTo>
                    <a:cubicBezTo>
                      <a:pt x="29980" y="21832"/>
                      <a:pt x="30683" y="17022"/>
                      <a:pt x="30707" y="13295"/>
                    </a:cubicBezTo>
                    <a:cubicBezTo>
                      <a:pt x="30730" y="8723"/>
                      <a:pt x="28409" y="5008"/>
                      <a:pt x="24634" y="2591"/>
                    </a:cubicBezTo>
                    <a:cubicBezTo>
                      <a:pt x="21907" y="836"/>
                      <a:pt x="18761" y="1"/>
                      <a:pt x="15585" y="1"/>
                    </a:cubicBezTo>
                    <a:close/>
                  </a:path>
                </a:pathLst>
              </a:custGeom>
              <a:solidFill>
                <a:srgbClr val="5EB2FC"/>
              </a:solidFill>
              <a:ln>
                <a:noFill/>
              </a:ln>
            </p:spPr>
            <p:txBody>
              <a:bodyPr spcFirstLastPara="1" wrap="square" lIns="121900" tIns="121900" rIns="121900" bIns="121900" anchor="ctr" anchorCtr="0">
                <a:noAutofit/>
              </a:bodyPr>
              <a:lstStyle/>
              <a:p>
                <a:endParaRPr sz="2400"/>
              </a:p>
            </p:txBody>
          </p:sp>
        </p:grpSp>
        <p:sp>
          <p:nvSpPr>
            <p:cNvPr id="2443" name="Google Shape;2443;p44"/>
            <p:cNvSpPr txBox="1"/>
            <p:nvPr/>
          </p:nvSpPr>
          <p:spPr>
            <a:xfrm>
              <a:off x="1059647" y="1637135"/>
              <a:ext cx="1387838" cy="887702"/>
            </a:xfrm>
            <a:prstGeom prst="rect">
              <a:avLst/>
            </a:prstGeom>
            <a:noFill/>
            <a:ln>
              <a:noFill/>
            </a:ln>
          </p:spPr>
          <p:txBody>
            <a:bodyPr spcFirstLastPara="1" wrap="square" lIns="121900" tIns="121900" rIns="121900" bIns="121900" anchor="ctr" anchorCtr="0">
              <a:noAutofit/>
            </a:bodyPr>
            <a:lstStyle/>
            <a:p>
              <a:pPr algn="ctr"/>
              <a:r>
                <a:rPr lang="en" b="1" dirty="0">
                  <a:solidFill>
                    <a:srgbClr val="434343"/>
                  </a:solidFill>
                  <a:latin typeface="Roboto"/>
                  <a:ea typeface="Roboto"/>
                  <a:cs typeface="Roboto"/>
                  <a:sym typeface="Roboto"/>
                </a:rPr>
                <a:t>First recorded outbreak of syphilis in Europe</a:t>
              </a:r>
              <a:endParaRPr b="1" dirty="0">
                <a:solidFill>
                  <a:srgbClr val="434343"/>
                </a:solidFill>
                <a:latin typeface="Roboto"/>
                <a:ea typeface="Roboto"/>
                <a:cs typeface="Roboto"/>
                <a:sym typeface="Roboto"/>
              </a:endParaRPr>
            </a:p>
          </p:txBody>
        </p:sp>
        <p:sp>
          <p:nvSpPr>
            <p:cNvPr id="2444" name="Google Shape;2444;p44"/>
            <p:cNvSpPr txBox="1"/>
            <p:nvPr/>
          </p:nvSpPr>
          <p:spPr>
            <a:xfrm>
              <a:off x="1093286" y="3065870"/>
              <a:ext cx="1354200" cy="270000"/>
            </a:xfrm>
            <a:prstGeom prst="rect">
              <a:avLst/>
            </a:prstGeom>
            <a:noFill/>
            <a:ln>
              <a:noFill/>
            </a:ln>
          </p:spPr>
          <p:txBody>
            <a:bodyPr spcFirstLastPara="1" wrap="square" lIns="121900" tIns="121900" rIns="121900" bIns="121900" anchor="ctr" anchorCtr="0">
              <a:noAutofit/>
            </a:bodyPr>
            <a:lstStyle/>
            <a:p>
              <a:pPr algn="ctr"/>
              <a:r>
                <a:rPr lang="en" sz="2000" b="1" dirty="0">
                  <a:solidFill>
                    <a:srgbClr val="434343"/>
                  </a:solidFill>
                  <a:latin typeface="Fira Sans Extra Condensed Medium"/>
                  <a:ea typeface="Fira Sans Extra Condensed Medium"/>
                  <a:cs typeface="Fira Sans Extra Condensed Medium"/>
                  <a:sym typeface="Fira Sans Extra Condensed Medium"/>
                </a:rPr>
                <a:t>1495</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445" name="Google Shape;2445;p44"/>
          <p:cNvGrpSpPr/>
          <p:nvPr/>
        </p:nvGrpSpPr>
        <p:grpSpPr>
          <a:xfrm>
            <a:off x="5164753" y="2170845"/>
            <a:ext cx="1954311" cy="3460688"/>
            <a:chOff x="3873564" y="1628133"/>
            <a:chExt cx="1465733" cy="2595516"/>
          </a:xfrm>
        </p:grpSpPr>
        <p:sp>
          <p:nvSpPr>
            <p:cNvPr id="2446" name="Google Shape;2446;p44"/>
            <p:cNvSpPr/>
            <p:nvPr/>
          </p:nvSpPr>
          <p:spPr>
            <a:xfrm>
              <a:off x="3873564" y="2610537"/>
              <a:ext cx="1396872" cy="171339"/>
            </a:xfrm>
            <a:custGeom>
              <a:avLst/>
              <a:gdLst/>
              <a:ahLst/>
              <a:cxnLst/>
              <a:rect l="l" t="t" r="r" b="b"/>
              <a:pathLst>
                <a:path w="63974" h="7847" extrusionOk="0">
                  <a:moveTo>
                    <a:pt x="2668" y="703"/>
                  </a:moveTo>
                  <a:cubicBezTo>
                    <a:pt x="2418" y="846"/>
                    <a:pt x="2168" y="1179"/>
                    <a:pt x="1918" y="1429"/>
                  </a:cubicBezTo>
                  <a:lnTo>
                    <a:pt x="1334" y="703"/>
                  </a:lnTo>
                  <a:close/>
                  <a:moveTo>
                    <a:pt x="4228" y="703"/>
                  </a:moveTo>
                  <a:cubicBezTo>
                    <a:pt x="3692" y="1143"/>
                    <a:pt x="3168" y="1774"/>
                    <a:pt x="2632" y="2322"/>
                  </a:cubicBezTo>
                  <a:lnTo>
                    <a:pt x="2037" y="1572"/>
                  </a:lnTo>
                  <a:cubicBezTo>
                    <a:pt x="2347" y="1262"/>
                    <a:pt x="2668" y="1000"/>
                    <a:pt x="2978" y="703"/>
                  </a:cubicBezTo>
                  <a:close/>
                  <a:moveTo>
                    <a:pt x="6204" y="703"/>
                  </a:moveTo>
                  <a:cubicBezTo>
                    <a:pt x="5287" y="1596"/>
                    <a:pt x="4382" y="2477"/>
                    <a:pt x="3490" y="3394"/>
                  </a:cubicBezTo>
                  <a:lnTo>
                    <a:pt x="2906" y="2655"/>
                  </a:lnTo>
                  <a:cubicBezTo>
                    <a:pt x="3573" y="2001"/>
                    <a:pt x="4228" y="1298"/>
                    <a:pt x="4883" y="703"/>
                  </a:cubicBezTo>
                  <a:close/>
                  <a:moveTo>
                    <a:pt x="22135" y="703"/>
                  </a:moveTo>
                  <a:cubicBezTo>
                    <a:pt x="19968" y="2786"/>
                    <a:pt x="17825" y="5037"/>
                    <a:pt x="15670" y="7239"/>
                  </a:cubicBezTo>
                  <a:lnTo>
                    <a:pt x="14205" y="7227"/>
                  </a:lnTo>
                  <a:cubicBezTo>
                    <a:pt x="16467" y="5025"/>
                    <a:pt x="18753" y="2786"/>
                    <a:pt x="21039" y="703"/>
                  </a:cubicBezTo>
                  <a:close/>
                  <a:moveTo>
                    <a:pt x="54067" y="703"/>
                  </a:moveTo>
                  <a:cubicBezTo>
                    <a:pt x="51829" y="2786"/>
                    <a:pt x="49579" y="5049"/>
                    <a:pt x="47316" y="7239"/>
                  </a:cubicBezTo>
                  <a:lnTo>
                    <a:pt x="46435" y="7227"/>
                  </a:lnTo>
                  <a:cubicBezTo>
                    <a:pt x="48567" y="5037"/>
                    <a:pt x="50698" y="2786"/>
                    <a:pt x="52829" y="703"/>
                  </a:cubicBezTo>
                  <a:close/>
                  <a:moveTo>
                    <a:pt x="61080" y="1203"/>
                  </a:moveTo>
                  <a:lnTo>
                    <a:pt x="61652" y="1941"/>
                  </a:lnTo>
                  <a:cubicBezTo>
                    <a:pt x="59949" y="3691"/>
                    <a:pt x="58258" y="5453"/>
                    <a:pt x="56591" y="7239"/>
                  </a:cubicBezTo>
                  <a:lnTo>
                    <a:pt x="55580" y="7239"/>
                  </a:lnTo>
                  <a:cubicBezTo>
                    <a:pt x="55885" y="6944"/>
                    <a:pt x="56191" y="6604"/>
                    <a:pt x="56484" y="6299"/>
                  </a:cubicBezTo>
                  <a:cubicBezTo>
                    <a:pt x="58092" y="4668"/>
                    <a:pt x="59568" y="2917"/>
                    <a:pt x="61080" y="1203"/>
                  </a:cubicBezTo>
                  <a:close/>
                  <a:moveTo>
                    <a:pt x="8014" y="703"/>
                  </a:moveTo>
                  <a:cubicBezTo>
                    <a:pt x="5847" y="2786"/>
                    <a:pt x="3704" y="5013"/>
                    <a:pt x="1585" y="7251"/>
                  </a:cubicBezTo>
                  <a:lnTo>
                    <a:pt x="1334" y="7251"/>
                  </a:lnTo>
                  <a:lnTo>
                    <a:pt x="3942" y="3941"/>
                  </a:lnTo>
                  <a:lnTo>
                    <a:pt x="3704" y="3667"/>
                  </a:lnTo>
                  <a:cubicBezTo>
                    <a:pt x="4680" y="2655"/>
                    <a:pt x="5680" y="1596"/>
                    <a:pt x="6680" y="703"/>
                  </a:cubicBezTo>
                  <a:close/>
                  <a:moveTo>
                    <a:pt x="9836" y="703"/>
                  </a:moveTo>
                  <a:cubicBezTo>
                    <a:pt x="7585" y="2786"/>
                    <a:pt x="5347" y="5013"/>
                    <a:pt x="3132" y="7251"/>
                  </a:cubicBezTo>
                  <a:lnTo>
                    <a:pt x="2073" y="7251"/>
                  </a:lnTo>
                  <a:cubicBezTo>
                    <a:pt x="4359" y="5013"/>
                    <a:pt x="6633" y="2786"/>
                    <a:pt x="8907" y="703"/>
                  </a:cubicBezTo>
                  <a:close/>
                  <a:moveTo>
                    <a:pt x="11229" y="703"/>
                  </a:moveTo>
                  <a:cubicBezTo>
                    <a:pt x="9097" y="2786"/>
                    <a:pt x="6990" y="5013"/>
                    <a:pt x="4906" y="7251"/>
                  </a:cubicBezTo>
                  <a:lnTo>
                    <a:pt x="3454" y="7251"/>
                  </a:lnTo>
                  <a:cubicBezTo>
                    <a:pt x="5692" y="5013"/>
                    <a:pt x="7931" y="2786"/>
                    <a:pt x="10157" y="703"/>
                  </a:cubicBezTo>
                  <a:close/>
                  <a:moveTo>
                    <a:pt x="13015" y="703"/>
                  </a:moveTo>
                  <a:cubicBezTo>
                    <a:pt x="10848" y="2786"/>
                    <a:pt x="8704" y="5013"/>
                    <a:pt x="6597" y="7251"/>
                  </a:cubicBezTo>
                  <a:lnTo>
                    <a:pt x="5406" y="7251"/>
                  </a:lnTo>
                  <a:cubicBezTo>
                    <a:pt x="7478" y="5013"/>
                    <a:pt x="9550" y="2786"/>
                    <a:pt x="11645" y="703"/>
                  </a:cubicBezTo>
                  <a:close/>
                  <a:moveTo>
                    <a:pt x="16027" y="703"/>
                  </a:moveTo>
                  <a:cubicBezTo>
                    <a:pt x="13753" y="2786"/>
                    <a:pt x="11431" y="5013"/>
                    <a:pt x="9145" y="7251"/>
                  </a:cubicBezTo>
                  <a:lnTo>
                    <a:pt x="7097" y="7251"/>
                  </a:lnTo>
                  <a:cubicBezTo>
                    <a:pt x="9205" y="5013"/>
                    <a:pt x="11336" y="2786"/>
                    <a:pt x="13491" y="703"/>
                  </a:cubicBezTo>
                  <a:close/>
                  <a:moveTo>
                    <a:pt x="16336" y="667"/>
                  </a:moveTo>
                  <a:lnTo>
                    <a:pt x="18372" y="679"/>
                  </a:lnTo>
                  <a:cubicBezTo>
                    <a:pt x="16063" y="2870"/>
                    <a:pt x="13741" y="5013"/>
                    <a:pt x="11455" y="7251"/>
                  </a:cubicBezTo>
                  <a:lnTo>
                    <a:pt x="9609" y="7251"/>
                  </a:lnTo>
                  <a:cubicBezTo>
                    <a:pt x="11848" y="5013"/>
                    <a:pt x="14110" y="2870"/>
                    <a:pt x="16336" y="667"/>
                  </a:cubicBezTo>
                  <a:close/>
                  <a:moveTo>
                    <a:pt x="20658" y="703"/>
                  </a:moveTo>
                  <a:cubicBezTo>
                    <a:pt x="18325" y="2786"/>
                    <a:pt x="15967" y="5013"/>
                    <a:pt x="13741" y="7251"/>
                  </a:cubicBezTo>
                  <a:lnTo>
                    <a:pt x="11836" y="7251"/>
                  </a:lnTo>
                  <a:cubicBezTo>
                    <a:pt x="14074" y="5013"/>
                    <a:pt x="16324" y="2786"/>
                    <a:pt x="18587" y="703"/>
                  </a:cubicBezTo>
                  <a:close/>
                  <a:moveTo>
                    <a:pt x="24111" y="703"/>
                  </a:moveTo>
                  <a:cubicBezTo>
                    <a:pt x="21932" y="2786"/>
                    <a:pt x="19765" y="5013"/>
                    <a:pt x="17598" y="7251"/>
                  </a:cubicBezTo>
                  <a:lnTo>
                    <a:pt x="15812" y="7251"/>
                  </a:lnTo>
                  <a:cubicBezTo>
                    <a:pt x="18015" y="5013"/>
                    <a:pt x="20230" y="2786"/>
                    <a:pt x="22432" y="703"/>
                  </a:cubicBezTo>
                  <a:close/>
                  <a:moveTo>
                    <a:pt x="25409" y="703"/>
                  </a:moveTo>
                  <a:cubicBezTo>
                    <a:pt x="23218" y="2786"/>
                    <a:pt x="21111" y="5013"/>
                    <a:pt x="19027" y="7251"/>
                  </a:cubicBezTo>
                  <a:lnTo>
                    <a:pt x="17944" y="7251"/>
                  </a:lnTo>
                  <a:cubicBezTo>
                    <a:pt x="20099" y="5013"/>
                    <a:pt x="22254" y="2786"/>
                    <a:pt x="24433" y="703"/>
                  </a:cubicBezTo>
                  <a:close/>
                  <a:moveTo>
                    <a:pt x="27945" y="703"/>
                  </a:moveTo>
                  <a:cubicBezTo>
                    <a:pt x="27445" y="1143"/>
                    <a:pt x="26945" y="1667"/>
                    <a:pt x="26445" y="2155"/>
                  </a:cubicBezTo>
                  <a:cubicBezTo>
                    <a:pt x="24730" y="3858"/>
                    <a:pt x="23004" y="5465"/>
                    <a:pt x="21277" y="7251"/>
                  </a:cubicBezTo>
                  <a:lnTo>
                    <a:pt x="19337" y="7251"/>
                  </a:lnTo>
                  <a:cubicBezTo>
                    <a:pt x="21087" y="5310"/>
                    <a:pt x="22837" y="3548"/>
                    <a:pt x="24647" y="1762"/>
                  </a:cubicBezTo>
                  <a:cubicBezTo>
                    <a:pt x="25016" y="1393"/>
                    <a:pt x="25385" y="1000"/>
                    <a:pt x="25754" y="703"/>
                  </a:cubicBezTo>
                  <a:close/>
                  <a:moveTo>
                    <a:pt x="30183" y="703"/>
                  </a:moveTo>
                  <a:cubicBezTo>
                    <a:pt x="29588" y="1298"/>
                    <a:pt x="29005" y="1893"/>
                    <a:pt x="28421" y="2501"/>
                  </a:cubicBezTo>
                  <a:cubicBezTo>
                    <a:pt x="26885" y="4096"/>
                    <a:pt x="25349" y="5608"/>
                    <a:pt x="23802" y="7251"/>
                  </a:cubicBezTo>
                  <a:lnTo>
                    <a:pt x="21468" y="7251"/>
                  </a:lnTo>
                  <a:cubicBezTo>
                    <a:pt x="22944" y="5763"/>
                    <a:pt x="24409" y="4429"/>
                    <a:pt x="25838" y="3001"/>
                  </a:cubicBezTo>
                  <a:cubicBezTo>
                    <a:pt x="26611" y="2227"/>
                    <a:pt x="27385" y="1441"/>
                    <a:pt x="28159" y="703"/>
                  </a:cubicBezTo>
                  <a:close/>
                  <a:moveTo>
                    <a:pt x="33088" y="703"/>
                  </a:moveTo>
                  <a:cubicBezTo>
                    <a:pt x="31624" y="2191"/>
                    <a:pt x="30160" y="3632"/>
                    <a:pt x="28659" y="5084"/>
                  </a:cubicBezTo>
                  <a:cubicBezTo>
                    <a:pt x="27921" y="5811"/>
                    <a:pt x="27183" y="6501"/>
                    <a:pt x="26445" y="7251"/>
                  </a:cubicBezTo>
                  <a:lnTo>
                    <a:pt x="24075" y="7251"/>
                  </a:lnTo>
                  <a:cubicBezTo>
                    <a:pt x="25576" y="5608"/>
                    <a:pt x="27076" y="4179"/>
                    <a:pt x="28552" y="2632"/>
                  </a:cubicBezTo>
                  <a:cubicBezTo>
                    <a:pt x="29183" y="1977"/>
                    <a:pt x="29814" y="1298"/>
                    <a:pt x="30457" y="703"/>
                  </a:cubicBezTo>
                  <a:close/>
                  <a:moveTo>
                    <a:pt x="35005" y="703"/>
                  </a:moveTo>
                  <a:cubicBezTo>
                    <a:pt x="33208" y="2489"/>
                    <a:pt x="31386" y="4358"/>
                    <a:pt x="29517" y="6132"/>
                  </a:cubicBezTo>
                  <a:cubicBezTo>
                    <a:pt x="29124" y="6501"/>
                    <a:pt x="28731" y="6799"/>
                    <a:pt x="28338" y="7251"/>
                  </a:cubicBezTo>
                  <a:lnTo>
                    <a:pt x="26778" y="7251"/>
                  </a:lnTo>
                  <a:cubicBezTo>
                    <a:pt x="29040" y="5013"/>
                    <a:pt x="31279" y="2786"/>
                    <a:pt x="33517" y="703"/>
                  </a:cubicBezTo>
                  <a:close/>
                  <a:moveTo>
                    <a:pt x="36315" y="703"/>
                  </a:moveTo>
                  <a:cubicBezTo>
                    <a:pt x="34577" y="2334"/>
                    <a:pt x="32838" y="4120"/>
                    <a:pt x="31088" y="5834"/>
                  </a:cubicBezTo>
                  <a:cubicBezTo>
                    <a:pt x="30612" y="6299"/>
                    <a:pt x="30124" y="6799"/>
                    <a:pt x="29636" y="7251"/>
                  </a:cubicBezTo>
                  <a:lnTo>
                    <a:pt x="28624" y="7251"/>
                  </a:lnTo>
                  <a:cubicBezTo>
                    <a:pt x="28731" y="7096"/>
                    <a:pt x="28826" y="7061"/>
                    <a:pt x="28921" y="6965"/>
                  </a:cubicBezTo>
                  <a:cubicBezTo>
                    <a:pt x="31100" y="4918"/>
                    <a:pt x="33243" y="2786"/>
                    <a:pt x="35363" y="703"/>
                  </a:cubicBezTo>
                  <a:close/>
                  <a:moveTo>
                    <a:pt x="37684" y="703"/>
                  </a:moveTo>
                  <a:cubicBezTo>
                    <a:pt x="35529" y="2786"/>
                    <a:pt x="33386" y="5013"/>
                    <a:pt x="31255" y="7251"/>
                  </a:cubicBezTo>
                  <a:lnTo>
                    <a:pt x="29898" y="7251"/>
                  </a:lnTo>
                  <a:cubicBezTo>
                    <a:pt x="30088" y="6954"/>
                    <a:pt x="30279" y="6870"/>
                    <a:pt x="30469" y="6680"/>
                  </a:cubicBezTo>
                  <a:cubicBezTo>
                    <a:pt x="32505" y="4679"/>
                    <a:pt x="34565" y="2632"/>
                    <a:pt x="36625" y="703"/>
                  </a:cubicBezTo>
                  <a:close/>
                  <a:moveTo>
                    <a:pt x="39589" y="703"/>
                  </a:moveTo>
                  <a:cubicBezTo>
                    <a:pt x="37589" y="2632"/>
                    <a:pt x="35601" y="4608"/>
                    <a:pt x="33648" y="6596"/>
                  </a:cubicBezTo>
                  <a:cubicBezTo>
                    <a:pt x="33434" y="6811"/>
                    <a:pt x="33219" y="6954"/>
                    <a:pt x="33017" y="7251"/>
                  </a:cubicBezTo>
                  <a:lnTo>
                    <a:pt x="32267" y="7251"/>
                  </a:lnTo>
                  <a:cubicBezTo>
                    <a:pt x="34410" y="5013"/>
                    <a:pt x="36553" y="2786"/>
                    <a:pt x="38684" y="703"/>
                  </a:cubicBezTo>
                  <a:close/>
                  <a:moveTo>
                    <a:pt x="41542" y="703"/>
                  </a:moveTo>
                  <a:cubicBezTo>
                    <a:pt x="39363" y="2786"/>
                    <a:pt x="37196" y="5013"/>
                    <a:pt x="35005" y="7251"/>
                  </a:cubicBezTo>
                  <a:lnTo>
                    <a:pt x="33327" y="7251"/>
                  </a:lnTo>
                  <a:cubicBezTo>
                    <a:pt x="33481" y="7096"/>
                    <a:pt x="33648" y="6930"/>
                    <a:pt x="33803" y="6763"/>
                  </a:cubicBezTo>
                  <a:cubicBezTo>
                    <a:pt x="35803" y="4703"/>
                    <a:pt x="37899" y="2632"/>
                    <a:pt x="39994" y="703"/>
                  </a:cubicBezTo>
                  <a:close/>
                  <a:moveTo>
                    <a:pt x="44316" y="703"/>
                  </a:moveTo>
                  <a:cubicBezTo>
                    <a:pt x="42018" y="2786"/>
                    <a:pt x="39708" y="5013"/>
                    <a:pt x="37422" y="7251"/>
                  </a:cubicBezTo>
                  <a:lnTo>
                    <a:pt x="35446" y="7251"/>
                  </a:lnTo>
                  <a:cubicBezTo>
                    <a:pt x="37672" y="5013"/>
                    <a:pt x="39911" y="2786"/>
                    <a:pt x="42149" y="703"/>
                  </a:cubicBezTo>
                  <a:close/>
                  <a:moveTo>
                    <a:pt x="46209" y="703"/>
                  </a:moveTo>
                  <a:cubicBezTo>
                    <a:pt x="43983" y="2786"/>
                    <a:pt x="41732" y="5013"/>
                    <a:pt x="39482" y="7251"/>
                  </a:cubicBezTo>
                  <a:lnTo>
                    <a:pt x="37684" y="7251"/>
                  </a:lnTo>
                  <a:cubicBezTo>
                    <a:pt x="39982" y="5013"/>
                    <a:pt x="42304" y="2786"/>
                    <a:pt x="44614" y="703"/>
                  </a:cubicBezTo>
                  <a:close/>
                  <a:moveTo>
                    <a:pt x="49019" y="703"/>
                  </a:moveTo>
                  <a:cubicBezTo>
                    <a:pt x="46828" y="2786"/>
                    <a:pt x="44638" y="5013"/>
                    <a:pt x="42447" y="7251"/>
                  </a:cubicBezTo>
                  <a:lnTo>
                    <a:pt x="39780" y="7251"/>
                  </a:lnTo>
                  <a:cubicBezTo>
                    <a:pt x="42042" y="5013"/>
                    <a:pt x="44292" y="2786"/>
                    <a:pt x="46531" y="703"/>
                  </a:cubicBezTo>
                  <a:close/>
                  <a:moveTo>
                    <a:pt x="50793" y="703"/>
                  </a:moveTo>
                  <a:cubicBezTo>
                    <a:pt x="50722" y="703"/>
                    <a:pt x="50650" y="846"/>
                    <a:pt x="50567" y="917"/>
                  </a:cubicBezTo>
                  <a:cubicBezTo>
                    <a:pt x="48483" y="3048"/>
                    <a:pt x="46364" y="5168"/>
                    <a:pt x="44233" y="7251"/>
                  </a:cubicBezTo>
                  <a:lnTo>
                    <a:pt x="42744" y="7251"/>
                  </a:lnTo>
                  <a:cubicBezTo>
                    <a:pt x="44959" y="5013"/>
                    <a:pt x="47185" y="2786"/>
                    <a:pt x="49400" y="703"/>
                  </a:cubicBezTo>
                  <a:close/>
                  <a:moveTo>
                    <a:pt x="52662" y="703"/>
                  </a:moveTo>
                  <a:cubicBezTo>
                    <a:pt x="51734" y="1596"/>
                    <a:pt x="50805" y="2691"/>
                    <a:pt x="49841" y="3656"/>
                  </a:cubicBezTo>
                  <a:cubicBezTo>
                    <a:pt x="48650" y="4858"/>
                    <a:pt x="47459" y="6061"/>
                    <a:pt x="46281" y="7251"/>
                  </a:cubicBezTo>
                  <a:lnTo>
                    <a:pt x="44602" y="7251"/>
                  </a:lnTo>
                  <a:cubicBezTo>
                    <a:pt x="46662" y="5168"/>
                    <a:pt x="48721" y="3167"/>
                    <a:pt x="50757" y="1108"/>
                  </a:cubicBezTo>
                  <a:cubicBezTo>
                    <a:pt x="50888" y="977"/>
                    <a:pt x="51019" y="846"/>
                    <a:pt x="51150" y="703"/>
                  </a:cubicBezTo>
                  <a:close/>
                  <a:moveTo>
                    <a:pt x="56770" y="703"/>
                  </a:moveTo>
                  <a:cubicBezTo>
                    <a:pt x="54567" y="2786"/>
                    <a:pt x="52365" y="5013"/>
                    <a:pt x="50150" y="7251"/>
                  </a:cubicBezTo>
                  <a:lnTo>
                    <a:pt x="48078" y="7251"/>
                  </a:lnTo>
                  <a:cubicBezTo>
                    <a:pt x="50269" y="5013"/>
                    <a:pt x="52448" y="2786"/>
                    <a:pt x="54627" y="703"/>
                  </a:cubicBezTo>
                  <a:close/>
                  <a:moveTo>
                    <a:pt x="58484" y="703"/>
                  </a:moveTo>
                  <a:cubicBezTo>
                    <a:pt x="56353" y="2929"/>
                    <a:pt x="54186" y="5013"/>
                    <a:pt x="51984" y="7251"/>
                  </a:cubicBezTo>
                  <a:lnTo>
                    <a:pt x="50460" y="7251"/>
                  </a:lnTo>
                  <a:cubicBezTo>
                    <a:pt x="52698" y="5013"/>
                    <a:pt x="54925" y="2786"/>
                    <a:pt x="57127" y="703"/>
                  </a:cubicBezTo>
                  <a:close/>
                  <a:moveTo>
                    <a:pt x="59639" y="703"/>
                  </a:moveTo>
                  <a:cubicBezTo>
                    <a:pt x="58211" y="2191"/>
                    <a:pt x="56794" y="3929"/>
                    <a:pt x="55329" y="5501"/>
                  </a:cubicBezTo>
                  <a:cubicBezTo>
                    <a:pt x="54782" y="6084"/>
                    <a:pt x="54234" y="6656"/>
                    <a:pt x="53674" y="7251"/>
                  </a:cubicBezTo>
                  <a:lnTo>
                    <a:pt x="52555" y="7251"/>
                  </a:lnTo>
                  <a:cubicBezTo>
                    <a:pt x="54758" y="5013"/>
                    <a:pt x="56913" y="2929"/>
                    <a:pt x="58996" y="703"/>
                  </a:cubicBezTo>
                  <a:close/>
                  <a:moveTo>
                    <a:pt x="60651" y="703"/>
                  </a:moveTo>
                  <a:lnTo>
                    <a:pt x="60890" y="977"/>
                  </a:lnTo>
                  <a:cubicBezTo>
                    <a:pt x="59366" y="2703"/>
                    <a:pt x="57901" y="4501"/>
                    <a:pt x="56329" y="6156"/>
                  </a:cubicBezTo>
                  <a:cubicBezTo>
                    <a:pt x="55984" y="6513"/>
                    <a:pt x="55627" y="6799"/>
                    <a:pt x="55270" y="7251"/>
                  </a:cubicBezTo>
                  <a:lnTo>
                    <a:pt x="53877" y="7251"/>
                  </a:lnTo>
                  <a:cubicBezTo>
                    <a:pt x="55925" y="5013"/>
                    <a:pt x="57961" y="2786"/>
                    <a:pt x="59985" y="703"/>
                  </a:cubicBezTo>
                  <a:close/>
                  <a:moveTo>
                    <a:pt x="61830" y="2167"/>
                  </a:moveTo>
                  <a:lnTo>
                    <a:pt x="62675" y="3251"/>
                  </a:lnTo>
                  <a:cubicBezTo>
                    <a:pt x="61521" y="4608"/>
                    <a:pt x="60342" y="5906"/>
                    <a:pt x="59151" y="7251"/>
                  </a:cubicBezTo>
                  <a:lnTo>
                    <a:pt x="57008" y="7251"/>
                  </a:lnTo>
                  <a:cubicBezTo>
                    <a:pt x="58604" y="5465"/>
                    <a:pt x="60211" y="3846"/>
                    <a:pt x="61830" y="2167"/>
                  </a:cubicBezTo>
                  <a:close/>
                  <a:moveTo>
                    <a:pt x="62830" y="3441"/>
                  </a:moveTo>
                  <a:lnTo>
                    <a:pt x="63164" y="3882"/>
                  </a:lnTo>
                  <a:lnTo>
                    <a:pt x="60651" y="7251"/>
                  </a:lnTo>
                  <a:lnTo>
                    <a:pt x="59520" y="7251"/>
                  </a:lnTo>
                  <a:cubicBezTo>
                    <a:pt x="60640" y="5906"/>
                    <a:pt x="61747" y="4715"/>
                    <a:pt x="62830" y="3441"/>
                  </a:cubicBezTo>
                  <a:close/>
                  <a:moveTo>
                    <a:pt x="1" y="0"/>
                  </a:moveTo>
                  <a:lnTo>
                    <a:pt x="3120" y="3917"/>
                  </a:lnTo>
                  <a:lnTo>
                    <a:pt x="1" y="7847"/>
                  </a:lnTo>
                  <a:lnTo>
                    <a:pt x="60973" y="7847"/>
                  </a:lnTo>
                  <a:lnTo>
                    <a:pt x="63973" y="3846"/>
                  </a:lnTo>
                  <a:lnTo>
                    <a:pt x="60961" y="0"/>
                  </a:lnTo>
                  <a:close/>
                </a:path>
              </a:pathLst>
            </a:custGeom>
            <a:solidFill>
              <a:srgbClr val="FCBD24"/>
            </a:solidFill>
            <a:ln>
              <a:noFill/>
            </a:ln>
          </p:spPr>
          <p:txBody>
            <a:bodyPr spcFirstLastPara="1" wrap="square" lIns="121900" tIns="121900" rIns="121900" bIns="121900" anchor="ctr" anchorCtr="0">
              <a:noAutofit/>
            </a:bodyPr>
            <a:lstStyle/>
            <a:p>
              <a:endParaRPr sz="2400"/>
            </a:p>
          </p:txBody>
        </p:sp>
        <p:sp>
          <p:nvSpPr>
            <p:cNvPr id="2447" name="Google Shape;2447;p44"/>
            <p:cNvSpPr/>
            <p:nvPr/>
          </p:nvSpPr>
          <p:spPr>
            <a:xfrm>
              <a:off x="4518177" y="2726744"/>
              <a:ext cx="107647" cy="344229"/>
            </a:xfrm>
            <a:custGeom>
              <a:avLst/>
              <a:gdLst/>
              <a:ahLst/>
              <a:cxnLst/>
              <a:rect l="l" t="t" r="r" b="b"/>
              <a:pathLst>
                <a:path w="4930" h="15765" extrusionOk="0">
                  <a:moveTo>
                    <a:pt x="2465" y="0"/>
                  </a:moveTo>
                  <a:cubicBezTo>
                    <a:pt x="1096" y="0"/>
                    <a:pt x="1" y="1108"/>
                    <a:pt x="1" y="2477"/>
                  </a:cubicBezTo>
                  <a:cubicBezTo>
                    <a:pt x="1" y="3727"/>
                    <a:pt x="965" y="4763"/>
                    <a:pt x="2156" y="4918"/>
                  </a:cubicBezTo>
                  <a:lnTo>
                    <a:pt x="2156" y="15764"/>
                  </a:lnTo>
                  <a:lnTo>
                    <a:pt x="2751" y="15764"/>
                  </a:lnTo>
                  <a:lnTo>
                    <a:pt x="2751" y="4918"/>
                  </a:lnTo>
                  <a:cubicBezTo>
                    <a:pt x="4096" y="4763"/>
                    <a:pt x="4930" y="3727"/>
                    <a:pt x="4930" y="2477"/>
                  </a:cubicBezTo>
                  <a:cubicBezTo>
                    <a:pt x="4930" y="1108"/>
                    <a:pt x="3834" y="0"/>
                    <a:pt x="2465" y="0"/>
                  </a:cubicBezTo>
                  <a:close/>
                </a:path>
              </a:pathLst>
            </a:custGeom>
            <a:solidFill>
              <a:srgbClr val="FCBD24"/>
            </a:solidFill>
            <a:ln>
              <a:noFill/>
            </a:ln>
          </p:spPr>
          <p:txBody>
            <a:bodyPr spcFirstLastPara="1" wrap="square" lIns="121900" tIns="121900" rIns="121900" bIns="121900" anchor="ctr" anchorCtr="0">
              <a:noAutofit/>
            </a:bodyPr>
            <a:lstStyle/>
            <a:p>
              <a:endParaRPr sz="2400"/>
            </a:p>
          </p:txBody>
        </p:sp>
        <p:grpSp>
          <p:nvGrpSpPr>
            <p:cNvPr id="2448" name="Google Shape;2448;p44"/>
            <p:cNvGrpSpPr/>
            <p:nvPr/>
          </p:nvGrpSpPr>
          <p:grpSpPr>
            <a:xfrm>
              <a:off x="4306563" y="3419216"/>
              <a:ext cx="530874" cy="804433"/>
              <a:chOff x="4244303" y="3429906"/>
              <a:chExt cx="530874" cy="804433"/>
            </a:xfrm>
          </p:grpSpPr>
          <p:sp>
            <p:nvSpPr>
              <p:cNvPr id="2449" name="Google Shape;2449;p44"/>
              <p:cNvSpPr/>
              <p:nvPr/>
            </p:nvSpPr>
            <p:spPr>
              <a:xfrm>
                <a:off x="4244303" y="4143505"/>
                <a:ext cx="530874" cy="90834"/>
              </a:xfrm>
              <a:custGeom>
                <a:avLst/>
                <a:gdLst/>
                <a:ahLst/>
                <a:cxnLst/>
                <a:rect l="l" t="t" r="r" b="b"/>
                <a:pathLst>
                  <a:path w="24313" h="4160" extrusionOk="0">
                    <a:moveTo>
                      <a:pt x="3501" y="848"/>
                    </a:moveTo>
                    <a:cubicBezTo>
                      <a:pt x="3613" y="848"/>
                      <a:pt x="3736" y="861"/>
                      <a:pt x="3870" y="886"/>
                    </a:cubicBezTo>
                    <a:cubicBezTo>
                      <a:pt x="4513" y="886"/>
                      <a:pt x="5168" y="958"/>
                      <a:pt x="5811" y="1005"/>
                    </a:cubicBezTo>
                    <a:cubicBezTo>
                      <a:pt x="6270" y="1041"/>
                      <a:pt x="6734" y="1053"/>
                      <a:pt x="7198" y="1053"/>
                    </a:cubicBezTo>
                    <a:cubicBezTo>
                      <a:pt x="8150" y="1053"/>
                      <a:pt x="9108" y="1003"/>
                      <a:pt x="10054" y="1003"/>
                    </a:cubicBezTo>
                    <a:cubicBezTo>
                      <a:pt x="10175" y="1003"/>
                      <a:pt x="10297" y="1004"/>
                      <a:pt x="10418" y="1005"/>
                    </a:cubicBezTo>
                    <a:cubicBezTo>
                      <a:pt x="13681" y="1029"/>
                      <a:pt x="16955" y="1160"/>
                      <a:pt x="20205" y="1267"/>
                    </a:cubicBezTo>
                    <a:cubicBezTo>
                      <a:pt x="20379" y="1235"/>
                      <a:pt x="20540" y="1219"/>
                      <a:pt x="20689" y="1219"/>
                    </a:cubicBezTo>
                    <a:cubicBezTo>
                      <a:pt x="21588" y="1219"/>
                      <a:pt x="22022" y="1807"/>
                      <a:pt x="21991" y="2982"/>
                    </a:cubicBezTo>
                    <a:cubicBezTo>
                      <a:pt x="21360" y="3232"/>
                      <a:pt x="20503" y="3184"/>
                      <a:pt x="19824" y="3196"/>
                    </a:cubicBezTo>
                    <a:cubicBezTo>
                      <a:pt x="18229" y="3220"/>
                      <a:pt x="16633" y="3291"/>
                      <a:pt x="15026" y="3303"/>
                    </a:cubicBezTo>
                    <a:cubicBezTo>
                      <a:pt x="14826" y="3306"/>
                      <a:pt x="14627" y="3307"/>
                      <a:pt x="14427" y="3307"/>
                    </a:cubicBezTo>
                    <a:cubicBezTo>
                      <a:pt x="12748" y="3307"/>
                      <a:pt x="11076" y="3223"/>
                      <a:pt x="9394" y="3149"/>
                    </a:cubicBezTo>
                    <a:cubicBezTo>
                      <a:pt x="7227" y="3041"/>
                      <a:pt x="4894" y="3232"/>
                      <a:pt x="2763" y="2708"/>
                    </a:cubicBezTo>
                    <a:cubicBezTo>
                      <a:pt x="2471" y="1468"/>
                      <a:pt x="2717" y="848"/>
                      <a:pt x="3501" y="848"/>
                    </a:cubicBezTo>
                    <a:close/>
                    <a:moveTo>
                      <a:pt x="3958" y="1"/>
                    </a:moveTo>
                    <a:cubicBezTo>
                      <a:pt x="2636" y="1"/>
                      <a:pt x="1749" y="295"/>
                      <a:pt x="917" y="1470"/>
                    </a:cubicBezTo>
                    <a:cubicBezTo>
                      <a:pt x="0" y="2744"/>
                      <a:pt x="1846" y="3577"/>
                      <a:pt x="2715" y="3708"/>
                    </a:cubicBezTo>
                    <a:cubicBezTo>
                      <a:pt x="2731" y="3710"/>
                      <a:pt x="2747" y="3711"/>
                      <a:pt x="2763" y="3711"/>
                    </a:cubicBezTo>
                    <a:cubicBezTo>
                      <a:pt x="2838" y="3711"/>
                      <a:pt x="2904" y="3688"/>
                      <a:pt x="2953" y="3649"/>
                    </a:cubicBezTo>
                    <a:cubicBezTo>
                      <a:pt x="4391" y="3970"/>
                      <a:pt x="5932" y="4031"/>
                      <a:pt x="7470" y="4031"/>
                    </a:cubicBezTo>
                    <a:cubicBezTo>
                      <a:pt x="8433" y="4031"/>
                      <a:pt x="9396" y="4007"/>
                      <a:pt x="10332" y="4007"/>
                    </a:cubicBezTo>
                    <a:cubicBezTo>
                      <a:pt x="10784" y="4007"/>
                      <a:pt x="11231" y="4013"/>
                      <a:pt x="11668" y="4030"/>
                    </a:cubicBezTo>
                    <a:cubicBezTo>
                      <a:pt x="13506" y="4107"/>
                      <a:pt x="15369" y="4160"/>
                      <a:pt x="17227" y="4160"/>
                    </a:cubicBezTo>
                    <a:cubicBezTo>
                      <a:pt x="18499" y="4160"/>
                      <a:pt x="19769" y="4135"/>
                      <a:pt x="21027" y="4077"/>
                    </a:cubicBezTo>
                    <a:cubicBezTo>
                      <a:pt x="23789" y="3946"/>
                      <a:pt x="24313" y="1458"/>
                      <a:pt x="21646" y="541"/>
                    </a:cubicBezTo>
                    <a:cubicBezTo>
                      <a:pt x="20542" y="158"/>
                      <a:pt x="19209" y="90"/>
                      <a:pt x="17884" y="90"/>
                    </a:cubicBezTo>
                    <a:cubicBezTo>
                      <a:pt x="17155" y="90"/>
                      <a:pt x="16429" y="111"/>
                      <a:pt x="15745" y="111"/>
                    </a:cubicBezTo>
                    <a:cubicBezTo>
                      <a:pt x="15393" y="111"/>
                      <a:pt x="15052" y="105"/>
                      <a:pt x="14728" y="89"/>
                    </a:cubicBezTo>
                    <a:cubicBezTo>
                      <a:pt x="13799" y="43"/>
                      <a:pt x="12869" y="29"/>
                      <a:pt x="11939" y="29"/>
                    </a:cubicBezTo>
                    <a:cubicBezTo>
                      <a:pt x="10357" y="29"/>
                      <a:pt x="8775" y="70"/>
                      <a:pt x="7195" y="70"/>
                    </a:cubicBezTo>
                    <a:cubicBezTo>
                      <a:pt x="6316" y="70"/>
                      <a:pt x="5438" y="57"/>
                      <a:pt x="4560" y="17"/>
                    </a:cubicBezTo>
                    <a:cubicBezTo>
                      <a:pt x="4350" y="7"/>
                      <a:pt x="4149" y="1"/>
                      <a:pt x="3958" y="1"/>
                    </a:cubicBezTo>
                    <a:close/>
                  </a:path>
                </a:pathLst>
              </a:custGeom>
              <a:solidFill>
                <a:srgbClr val="FCBD24"/>
              </a:solidFill>
              <a:ln>
                <a:noFill/>
              </a:ln>
            </p:spPr>
            <p:txBody>
              <a:bodyPr spcFirstLastPara="1" wrap="square" lIns="121900" tIns="121900" rIns="121900" bIns="121900" anchor="ctr" anchorCtr="0">
                <a:noAutofit/>
              </a:bodyPr>
              <a:lstStyle/>
              <a:p>
                <a:endParaRPr sz="2400"/>
              </a:p>
            </p:txBody>
          </p:sp>
          <p:sp>
            <p:nvSpPr>
              <p:cNvPr id="2450" name="Google Shape;2450;p44"/>
              <p:cNvSpPr/>
              <p:nvPr/>
            </p:nvSpPr>
            <p:spPr>
              <a:xfrm>
                <a:off x="4244303" y="4013781"/>
                <a:ext cx="530874" cy="90834"/>
              </a:xfrm>
              <a:custGeom>
                <a:avLst/>
                <a:gdLst/>
                <a:ahLst/>
                <a:cxnLst/>
                <a:rect l="l" t="t" r="r" b="b"/>
                <a:pathLst>
                  <a:path w="24313" h="4160" extrusionOk="0">
                    <a:moveTo>
                      <a:pt x="3501" y="848"/>
                    </a:moveTo>
                    <a:cubicBezTo>
                      <a:pt x="3613" y="848"/>
                      <a:pt x="3736" y="861"/>
                      <a:pt x="3870" y="886"/>
                    </a:cubicBezTo>
                    <a:cubicBezTo>
                      <a:pt x="4513" y="886"/>
                      <a:pt x="5168" y="958"/>
                      <a:pt x="5811" y="1005"/>
                    </a:cubicBezTo>
                    <a:cubicBezTo>
                      <a:pt x="6270" y="1041"/>
                      <a:pt x="6734" y="1053"/>
                      <a:pt x="7198" y="1053"/>
                    </a:cubicBezTo>
                    <a:cubicBezTo>
                      <a:pt x="8150" y="1053"/>
                      <a:pt x="9108" y="1003"/>
                      <a:pt x="10054" y="1003"/>
                    </a:cubicBezTo>
                    <a:cubicBezTo>
                      <a:pt x="10175" y="1003"/>
                      <a:pt x="10297" y="1003"/>
                      <a:pt x="10418" y="1005"/>
                    </a:cubicBezTo>
                    <a:cubicBezTo>
                      <a:pt x="13681" y="1029"/>
                      <a:pt x="16955" y="1160"/>
                      <a:pt x="20205" y="1267"/>
                    </a:cubicBezTo>
                    <a:cubicBezTo>
                      <a:pt x="20379" y="1235"/>
                      <a:pt x="20540" y="1219"/>
                      <a:pt x="20689" y="1219"/>
                    </a:cubicBezTo>
                    <a:cubicBezTo>
                      <a:pt x="21588" y="1219"/>
                      <a:pt x="22022" y="1807"/>
                      <a:pt x="21991" y="2982"/>
                    </a:cubicBezTo>
                    <a:cubicBezTo>
                      <a:pt x="21360" y="3232"/>
                      <a:pt x="20503" y="3184"/>
                      <a:pt x="19824" y="3196"/>
                    </a:cubicBezTo>
                    <a:cubicBezTo>
                      <a:pt x="18229" y="3220"/>
                      <a:pt x="16633" y="3291"/>
                      <a:pt x="15026" y="3303"/>
                    </a:cubicBezTo>
                    <a:cubicBezTo>
                      <a:pt x="14826" y="3306"/>
                      <a:pt x="14627" y="3307"/>
                      <a:pt x="14427" y="3307"/>
                    </a:cubicBezTo>
                    <a:cubicBezTo>
                      <a:pt x="12748" y="3307"/>
                      <a:pt x="11076" y="3223"/>
                      <a:pt x="9394" y="3148"/>
                    </a:cubicBezTo>
                    <a:cubicBezTo>
                      <a:pt x="7227" y="3041"/>
                      <a:pt x="4894" y="3232"/>
                      <a:pt x="2763" y="2708"/>
                    </a:cubicBezTo>
                    <a:cubicBezTo>
                      <a:pt x="2471" y="1468"/>
                      <a:pt x="2717" y="848"/>
                      <a:pt x="3501" y="848"/>
                    </a:cubicBezTo>
                    <a:close/>
                    <a:moveTo>
                      <a:pt x="3958" y="0"/>
                    </a:moveTo>
                    <a:cubicBezTo>
                      <a:pt x="2636" y="0"/>
                      <a:pt x="1749" y="294"/>
                      <a:pt x="917" y="1470"/>
                    </a:cubicBezTo>
                    <a:cubicBezTo>
                      <a:pt x="0" y="2744"/>
                      <a:pt x="1846" y="3577"/>
                      <a:pt x="2715" y="3708"/>
                    </a:cubicBezTo>
                    <a:cubicBezTo>
                      <a:pt x="2731" y="3710"/>
                      <a:pt x="2747" y="3711"/>
                      <a:pt x="2763" y="3711"/>
                    </a:cubicBezTo>
                    <a:cubicBezTo>
                      <a:pt x="2838" y="3711"/>
                      <a:pt x="2904" y="3688"/>
                      <a:pt x="2953" y="3648"/>
                    </a:cubicBezTo>
                    <a:cubicBezTo>
                      <a:pt x="4391" y="3969"/>
                      <a:pt x="5932" y="4031"/>
                      <a:pt x="7470" y="4031"/>
                    </a:cubicBezTo>
                    <a:cubicBezTo>
                      <a:pt x="8433" y="4031"/>
                      <a:pt x="9396" y="4007"/>
                      <a:pt x="10332" y="4007"/>
                    </a:cubicBezTo>
                    <a:cubicBezTo>
                      <a:pt x="10784" y="4007"/>
                      <a:pt x="11231" y="4013"/>
                      <a:pt x="11668" y="4029"/>
                    </a:cubicBezTo>
                    <a:cubicBezTo>
                      <a:pt x="13506" y="4107"/>
                      <a:pt x="15369" y="4160"/>
                      <a:pt x="17227" y="4160"/>
                    </a:cubicBezTo>
                    <a:cubicBezTo>
                      <a:pt x="18499" y="4160"/>
                      <a:pt x="19769" y="4135"/>
                      <a:pt x="21027" y="4077"/>
                    </a:cubicBezTo>
                    <a:cubicBezTo>
                      <a:pt x="23789" y="3946"/>
                      <a:pt x="24313" y="1458"/>
                      <a:pt x="21646" y="541"/>
                    </a:cubicBezTo>
                    <a:cubicBezTo>
                      <a:pt x="20542" y="158"/>
                      <a:pt x="19209" y="90"/>
                      <a:pt x="17884" y="90"/>
                    </a:cubicBezTo>
                    <a:cubicBezTo>
                      <a:pt x="17155" y="90"/>
                      <a:pt x="16429" y="110"/>
                      <a:pt x="15745" y="110"/>
                    </a:cubicBezTo>
                    <a:cubicBezTo>
                      <a:pt x="15393" y="110"/>
                      <a:pt x="15052" y="105"/>
                      <a:pt x="14728" y="88"/>
                    </a:cubicBezTo>
                    <a:cubicBezTo>
                      <a:pt x="13799" y="43"/>
                      <a:pt x="12869" y="28"/>
                      <a:pt x="11939" y="28"/>
                    </a:cubicBezTo>
                    <a:cubicBezTo>
                      <a:pt x="10357" y="28"/>
                      <a:pt x="8775" y="70"/>
                      <a:pt x="7195" y="70"/>
                    </a:cubicBezTo>
                    <a:cubicBezTo>
                      <a:pt x="6316" y="70"/>
                      <a:pt x="5438" y="57"/>
                      <a:pt x="4560" y="17"/>
                    </a:cubicBezTo>
                    <a:cubicBezTo>
                      <a:pt x="4350" y="6"/>
                      <a:pt x="4149" y="0"/>
                      <a:pt x="3958" y="0"/>
                    </a:cubicBezTo>
                    <a:close/>
                  </a:path>
                </a:pathLst>
              </a:custGeom>
              <a:solidFill>
                <a:srgbClr val="FCBD24"/>
              </a:solidFill>
              <a:ln>
                <a:noFill/>
              </a:ln>
            </p:spPr>
            <p:txBody>
              <a:bodyPr spcFirstLastPara="1" wrap="square" lIns="121900" tIns="121900" rIns="121900" bIns="121900" anchor="ctr" anchorCtr="0">
                <a:noAutofit/>
              </a:bodyPr>
              <a:lstStyle/>
              <a:p>
                <a:endParaRPr sz="2400"/>
              </a:p>
            </p:txBody>
          </p:sp>
          <p:sp>
            <p:nvSpPr>
              <p:cNvPr id="2451" name="Google Shape;2451;p44"/>
              <p:cNvSpPr/>
              <p:nvPr/>
            </p:nvSpPr>
            <p:spPr>
              <a:xfrm>
                <a:off x="4246639" y="3429906"/>
                <a:ext cx="515699" cy="515350"/>
              </a:xfrm>
              <a:custGeom>
                <a:avLst/>
                <a:gdLst/>
                <a:ahLst/>
                <a:cxnLst/>
                <a:rect l="l" t="t" r="r" b="b"/>
                <a:pathLst>
                  <a:path w="23618" h="23602" extrusionOk="0">
                    <a:moveTo>
                      <a:pt x="8886" y="8055"/>
                    </a:moveTo>
                    <a:cubicBezTo>
                      <a:pt x="9122" y="8055"/>
                      <a:pt x="9374" y="8117"/>
                      <a:pt x="9645" y="8255"/>
                    </a:cubicBezTo>
                    <a:cubicBezTo>
                      <a:pt x="10418" y="8648"/>
                      <a:pt x="11145" y="9481"/>
                      <a:pt x="11133" y="10386"/>
                    </a:cubicBezTo>
                    <a:cubicBezTo>
                      <a:pt x="11123" y="11265"/>
                      <a:pt x="10034" y="11858"/>
                      <a:pt x="9145" y="11858"/>
                    </a:cubicBezTo>
                    <a:cubicBezTo>
                      <a:pt x="8903" y="11858"/>
                      <a:pt x="8676" y="11814"/>
                      <a:pt x="8490" y="11719"/>
                    </a:cubicBezTo>
                    <a:cubicBezTo>
                      <a:pt x="7573" y="11231"/>
                      <a:pt x="7287" y="9945"/>
                      <a:pt x="7287" y="8921"/>
                    </a:cubicBezTo>
                    <a:cubicBezTo>
                      <a:pt x="7370" y="8921"/>
                      <a:pt x="7454" y="8874"/>
                      <a:pt x="7525" y="8791"/>
                    </a:cubicBezTo>
                    <a:cubicBezTo>
                      <a:pt x="7946" y="8337"/>
                      <a:pt x="8383" y="8055"/>
                      <a:pt x="8886" y="8055"/>
                    </a:cubicBezTo>
                    <a:close/>
                    <a:moveTo>
                      <a:pt x="16116" y="13824"/>
                    </a:moveTo>
                    <a:cubicBezTo>
                      <a:pt x="16288" y="13824"/>
                      <a:pt x="16469" y="13854"/>
                      <a:pt x="16657" y="13922"/>
                    </a:cubicBezTo>
                    <a:cubicBezTo>
                      <a:pt x="17491" y="14220"/>
                      <a:pt x="18146" y="15125"/>
                      <a:pt x="18360" y="15934"/>
                    </a:cubicBezTo>
                    <a:cubicBezTo>
                      <a:pt x="18658" y="17042"/>
                      <a:pt x="17586" y="17661"/>
                      <a:pt x="16622" y="17732"/>
                    </a:cubicBezTo>
                    <a:cubicBezTo>
                      <a:pt x="16580" y="17735"/>
                      <a:pt x="16539" y="17737"/>
                      <a:pt x="16499" y="17737"/>
                    </a:cubicBezTo>
                    <a:cubicBezTo>
                      <a:pt x="15163" y="17737"/>
                      <a:pt x="14478" y="16039"/>
                      <a:pt x="14478" y="14779"/>
                    </a:cubicBezTo>
                    <a:cubicBezTo>
                      <a:pt x="14929" y="14253"/>
                      <a:pt x="15469" y="13824"/>
                      <a:pt x="16116" y="13824"/>
                    </a:cubicBezTo>
                    <a:close/>
                    <a:moveTo>
                      <a:pt x="3735" y="18926"/>
                    </a:moveTo>
                    <a:cubicBezTo>
                      <a:pt x="4450" y="18926"/>
                      <a:pt x="5231" y="19197"/>
                      <a:pt x="5501" y="19863"/>
                    </a:cubicBezTo>
                    <a:cubicBezTo>
                      <a:pt x="6013" y="21125"/>
                      <a:pt x="4763" y="22530"/>
                      <a:pt x="3525" y="22554"/>
                    </a:cubicBezTo>
                    <a:cubicBezTo>
                      <a:pt x="3518" y="22554"/>
                      <a:pt x="3511" y="22554"/>
                      <a:pt x="3504" y="22554"/>
                    </a:cubicBezTo>
                    <a:cubicBezTo>
                      <a:pt x="2382" y="22554"/>
                      <a:pt x="1477" y="21607"/>
                      <a:pt x="1453" y="20542"/>
                    </a:cubicBezTo>
                    <a:cubicBezTo>
                      <a:pt x="1905" y="19875"/>
                      <a:pt x="2144" y="19268"/>
                      <a:pt x="3084" y="19006"/>
                    </a:cubicBezTo>
                    <a:cubicBezTo>
                      <a:pt x="3281" y="18954"/>
                      <a:pt x="3505" y="18926"/>
                      <a:pt x="3735" y="18926"/>
                    </a:cubicBezTo>
                    <a:close/>
                    <a:moveTo>
                      <a:pt x="22876" y="1"/>
                    </a:moveTo>
                    <a:cubicBezTo>
                      <a:pt x="22107" y="1"/>
                      <a:pt x="21645" y="1162"/>
                      <a:pt x="21194" y="1694"/>
                    </a:cubicBezTo>
                    <a:cubicBezTo>
                      <a:pt x="20443" y="2575"/>
                      <a:pt x="19503" y="3337"/>
                      <a:pt x="18979" y="4385"/>
                    </a:cubicBezTo>
                    <a:cubicBezTo>
                      <a:pt x="18865" y="4604"/>
                      <a:pt x="19032" y="4899"/>
                      <a:pt x="19256" y="4899"/>
                    </a:cubicBezTo>
                    <a:cubicBezTo>
                      <a:pt x="19312" y="4899"/>
                      <a:pt x="19372" y="4881"/>
                      <a:pt x="19431" y="4838"/>
                    </a:cubicBezTo>
                    <a:cubicBezTo>
                      <a:pt x="20146" y="4326"/>
                      <a:pt x="20872" y="3683"/>
                      <a:pt x="21515" y="2968"/>
                    </a:cubicBezTo>
                    <a:lnTo>
                      <a:pt x="21515" y="2968"/>
                    </a:lnTo>
                    <a:cubicBezTo>
                      <a:pt x="21122" y="4171"/>
                      <a:pt x="20896" y="5659"/>
                      <a:pt x="20503" y="6707"/>
                    </a:cubicBezTo>
                    <a:cubicBezTo>
                      <a:pt x="19693" y="8874"/>
                      <a:pt x="18419" y="10874"/>
                      <a:pt x="17693" y="13065"/>
                    </a:cubicBezTo>
                    <a:cubicBezTo>
                      <a:pt x="17467" y="12922"/>
                      <a:pt x="17241" y="12803"/>
                      <a:pt x="17003" y="12708"/>
                    </a:cubicBezTo>
                    <a:cubicBezTo>
                      <a:pt x="16728" y="12596"/>
                      <a:pt x="16435" y="12541"/>
                      <a:pt x="16142" y="12541"/>
                    </a:cubicBezTo>
                    <a:cubicBezTo>
                      <a:pt x="15748" y="12541"/>
                      <a:pt x="15356" y="12641"/>
                      <a:pt x="15014" y="12839"/>
                    </a:cubicBezTo>
                    <a:cubicBezTo>
                      <a:pt x="14764" y="12993"/>
                      <a:pt x="14574" y="13160"/>
                      <a:pt x="14431" y="13351"/>
                    </a:cubicBezTo>
                    <a:cubicBezTo>
                      <a:pt x="14026" y="13005"/>
                      <a:pt x="13609" y="12660"/>
                      <a:pt x="13216" y="12279"/>
                    </a:cubicBezTo>
                    <a:cubicBezTo>
                      <a:pt x="12883" y="11958"/>
                      <a:pt x="12562" y="11636"/>
                      <a:pt x="12216" y="11315"/>
                    </a:cubicBezTo>
                    <a:cubicBezTo>
                      <a:pt x="12300" y="11148"/>
                      <a:pt x="12371" y="10957"/>
                      <a:pt x="12407" y="10767"/>
                    </a:cubicBezTo>
                    <a:cubicBezTo>
                      <a:pt x="12716" y="9279"/>
                      <a:pt x="11550" y="7802"/>
                      <a:pt x="10311" y="7124"/>
                    </a:cubicBezTo>
                    <a:cubicBezTo>
                      <a:pt x="9867" y="6878"/>
                      <a:pt x="9359" y="6747"/>
                      <a:pt x="8870" y="6747"/>
                    </a:cubicBezTo>
                    <a:cubicBezTo>
                      <a:pt x="7982" y="6747"/>
                      <a:pt x="7159" y="7180"/>
                      <a:pt x="6906" y="8148"/>
                    </a:cubicBezTo>
                    <a:cubicBezTo>
                      <a:pt x="6799" y="8171"/>
                      <a:pt x="6716" y="8231"/>
                      <a:pt x="6668" y="8350"/>
                    </a:cubicBezTo>
                    <a:cubicBezTo>
                      <a:pt x="6323" y="9457"/>
                      <a:pt x="6442" y="10910"/>
                      <a:pt x="7120" y="11922"/>
                    </a:cubicBezTo>
                    <a:cubicBezTo>
                      <a:pt x="6597" y="12886"/>
                      <a:pt x="6061" y="13839"/>
                      <a:pt x="5537" y="14803"/>
                    </a:cubicBezTo>
                    <a:cubicBezTo>
                      <a:pt x="5025" y="15720"/>
                      <a:pt x="4311" y="16708"/>
                      <a:pt x="4037" y="17744"/>
                    </a:cubicBezTo>
                    <a:cubicBezTo>
                      <a:pt x="3910" y="17736"/>
                      <a:pt x="3790" y="17727"/>
                      <a:pt x="3667" y="17727"/>
                    </a:cubicBezTo>
                    <a:cubicBezTo>
                      <a:pt x="3616" y="17727"/>
                      <a:pt x="3565" y="17729"/>
                      <a:pt x="3513" y="17732"/>
                    </a:cubicBezTo>
                    <a:cubicBezTo>
                      <a:pt x="2298" y="17780"/>
                      <a:pt x="0" y="19089"/>
                      <a:pt x="703" y="20566"/>
                    </a:cubicBezTo>
                    <a:cubicBezTo>
                      <a:pt x="560" y="21102"/>
                      <a:pt x="608" y="21602"/>
                      <a:pt x="953" y="22185"/>
                    </a:cubicBezTo>
                    <a:cubicBezTo>
                      <a:pt x="1382" y="22923"/>
                      <a:pt x="2215" y="23388"/>
                      <a:pt x="3037" y="23542"/>
                    </a:cubicBezTo>
                    <a:cubicBezTo>
                      <a:pt x="3238" y="23583"/>
                      <a:pt x="3435" y="23602"/>
                      <a:pt x="3627" y="23602"/>
                    </a:cubicBezTo>
                    <a:cubicBezTo>
                      <a:pt x="5369" y="23602"/>
                      <a:pt x="6698" y="22028"/>
                      <a:pt x="6751" y="20280"/>
                    </a:cubicBezTo>
                    <a:cubicBezTo>
                      <a:pt x="6799" y="18923"/>
                      <a:pt x="5727" y="18101"/>
                      <a:pt x="4537" y="17827"/>
                    </a:cubicBezTo>
                    <a:cubicBezTo>
                      <a:pt x="5120" y="17149"/>
                      <a:pt x="5525" y="16280"/>
                      <a:pt x="5977" y="15529"/>
                    </a:cubicBezTo>
                    <a:cubicBezTo>
                      <a:pt x="6561" y="14553"/>
                      <a:pt x="7132" y="13553"/>
                      <a:pt x="7704" y="12553"/>
                    </a:cubicBezTo>
                    <a:cubicBezTo>
                      <a:pt x="7835" y="12660"/>
                      <a:pt x="7978" y="12767"/>
                      <a:pt x="8132" y="12839"/>
                    </a:cubicBezTo>
                    <a:cubicBezTo>
                      <a:pt x="8468" y="13006"/>
                      <a:pt x="8844" y="13083"/>
                      <a:pt x="9231" y="13083"/>
                    </a:cubicBezTo>
                    <a:cubicBezTo>
                      <a:pt x="10217" y="13083"/>
                      <a:pt x="11271" y="12584"/>
                      <a:pt x="11895" y="11815"/>
                    </a:cubicBezTo>
                    <a:cubicBezTo>
                      <a:pt x="12466" y="12684"/>
                      <a:pt x="13300" y="13470"/>
                      <a:pt x="14097" y="14101"/>
                    </a:cubicBezTo>
                    <a:cubicBezTo>
                      <a:pt x="14074" y="14220"/>
                      <a:pt x="14050" y="14339"/>
                      <a:pt x="14038" y="14470"/>
                    </a:cubicBezTo>
                    <a:cubicBezTo>
                      <a:pt x="13752" y="15327"/>
                      <a:pt x="13716" y="16137"/>
                      <a:pt x="14026" y="17042"/>
                    </a:cubicBezTo>
                    <a:cubicBezTo>
                      <a:pt x="14371" y="18042"/>
                      <a:pt x="15169" y="18816"/>
                      <a:pt x="16252" y="18935"/>
                    </a:cubicBezTo>
                    <a:cubicBezTo>
                      <a:pt x="16375" y="18948"/>
                      <a:pt x="16498" y="18955"/>
                      <a:pt x="16621" y="18955"/>
                    </a:cubicBezTo>
                    <a:cubicBezTo>
                      <a:pt x="18224" y="18955"/>
                      <a:pt x="19825" y="17825"/>
                      <a:pt x="19681" y="16089"/>
                    </a:cubicBezTo>
                    <a:cubicBezTo>
                      <a:pt x="19586" y="15053"/>
                      <a:pt x="19003" y="14113"/>
                      <a:pt x="18205" y="13446"/>
                    </a:cubicBezTo>
                    <a:cubicBezTo>
                      <a:pt x="19372" y="11184"/>
                      <a:pt x="20205" y="8695"/>
                      <a:pt x="21205" y="6350"/>
                    </a:cubicBezTo>
                    <a:cubicBezTo>
                      <a:pt x="21432" y="5814"/>
                      <a:pt x="21944" y="4802"/>
                      <a:pt x="22229" y="3838"/>
                    </a:cubicBezTo>
                    <a:cubicBezTo>
                      <a:pt x="22313" y="4576"/>
                      <a:pt x="22468" y="5290"/>
                      <a:pt x="22718" y="5897"/>
                    </a:cubicBezTo>
                    <a:cubicBezTo>
                      <a:pt x="22801" y="6099"/>
                      <a:pt x="23009" y="6205"/>
                      <a:pt x="23201" y="6205"/>
                    </a:cubicBezTo>
                    <a:cubicBezTo>
                      <a:pt x="23419" y="6205"/>
                      <a:pt x="23618" y="6069"/>
                      <a:pt x="23599" y="5778"/>
                    </a:cubicBezTo>
                    <a:cubicBezTo>
                      <a:pt x="23539" y="4945"/>
                      <a:pt x="23325" y="4135"/>
                      <a:pt x="23253" y="3302"/>
                    </a:cubicBezTo>
                    <a:cubicBezTo>
                      <a:pt x="23170" y="2385"/>
                      <a:pt x="23253" y="1492"/>
                      <a:pt x="23384" y="575"/>
                    </a:cubicBezTo>
                    <a:cubicBezTo>
                      <a:pt x="23432" y="266"/>
                      <a:pt x="23265" y="28"/>
                      <a:pt x="22944" y="4"/>
                    </a:cubicBezTo>
                    <a:cubicBezTo>
                      <a:pt x="22921" y="2"/>
                      <a:pt x="22898" y="1"/>
                      <a:pt x="22876" y="1"/>
                    </a:cubicBezTo>
                    <a:close/>
                  </a:path>
                </a:pathLst>
              </a:custGeom>
              <a:solidFill>
                <a:srgbClr val="FCBD24"/>
              </a:solidFill>
              <a:ln>
                <a:noFill/>
              </a:ln>
            </p:spPr>
            <p:txBody>
              <a:bodyPr spcFirstLastPara="1" wrap="square" lIns="121900" tIns="121900" rIns="121900" bIns="121900" anchor="ctr" anchorCtr="0">
                <a:noAutofit/>
              </a:bodyPr>
              <a:lstStyle/>
              <a:p>
                <a:endParaRPr sz="2400"/>
              </a:p>
            </p:txBody>
          </p:sp>
        </p:grpSp>
        <p:sp>
          <p:nvSpPr>
            <p:cNvPr id="2452" name="Google Shape;2452;p44"/>
            <p:cNvSpPr txBox="1"/>
            <p:nvPr/>
          </p:nvSpPr>
          <p:spPr>
            <a:xfrm>
              <a:off x="3894900" y="3065870"/>
              <a:ext cx="1354200" cy="270000"/>
            </a:xfrm>
            <a:prstGeom prst="rect">
              <a:avLst/>
            </a:prstGeom>
            <a:noFill/>
            <a:ln>
              <a:noFill/>
            </a:ln>
          </p:spPr>
          <p:txBody>
            <a:bodyPr spcFirstLastPara="1" wrap="square" lIns="121900" tIns="121900" rIns="121900" bIns="121900" anchor="ctr" anchorCtr="0">
              <a:noAutofit/>
            </a:bodyPr>
            <a:lstStyle/>
            <a:p>
              <a:pPr algn="ctr"/>
              <a:r>
                <a:rPr lang="en" sz="2000" b="1" dirty="0">
                  <a:solidFill>
                    <a:srgbClr val="434343"/>
                  </a:solidFill>
                  <a:latin typeface="Fira Sans Extra Condensed Medium"/>
                  <a:ea typeface="Fira Sans Extra Condensed Medium"/>
                  <a:cs typeface="Fira Sans Extra Condensed Medium"/>
                  <a:sym typeface="Fira Sans Extra Condensed Medium"/>
                </a:rPr>
                <a:t>1906</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453" name="Google Shape;2453;p44"/>
            <p:cNvSpPr txBox="1"/>
            <p:nvPr/>
          </p:nvSpPr>
          <p:spPr>
            <a:xfrm>
              <a:off x="3875747" y="1628133"/>
              <a:ext cx="1463550" cy="765000"/>
            </a:xfrm>
            <a:prstGeom prst="rect">
              <a:avLst/>
            </a:prstGeom>
            <a:noFill/>
            <a:ln>
              <a:noFill/>
            </a:ln>
          </p:spPr>
          <p:txBody>
            <a:bodyPr spcFirstLastPara="1" wrap="square" lIns="121900" tIns="121900" rIns="121900" bIns="121900" anchor="ctr" anchorCtr="0">
              <a:noAutofit/>
            </a:bodyPr>
            <a:lstStyle/>
            <a:p>
              <a:pPr algn="ctr"/>
              <a:r>
                <a:rPr lang="en" b="1" dirty="0">
                  <a:solidFill>
                    <a:srgbClr val="434343"/>
                  </a:solidFill>
                  <a:latin typeface="Roboto"/>
                  <a:ea typeface="Roboto"/>
                  <a:cs typeface="Roboto"/>
                  <a:sym typeface="Roboto"/>
                </a:rPr>
                <a:t>First serological test for syphilis by Wasserman, Neisser and Bruck</a:t>
              </a:r>
              <a:endParaRPr b="1" dirty="0">
                <a:solidFill>
                  <a:srgbClr val="434343"/>
                </a:solidFill>
                <a:latin typeface="Roboto"/>
                <a:ea typeface="Roboto"/>
                <a:cs typeface="Roboto"/>
                <a:sym typeface="Roboto"/>
              </a:endParaRPr>
            </a:p>
          </p:txBody>
        </p:sp>
      </p:grpSp>
      <p:grpSp>
        <p:nvGrpSpPr>
          <p:cNvPr id="2454" name="Google Shape;2454;p44"/>
          <p:cNvGrpSpPr/>
          <p:nvPr/>
        </p:nvGrpSpPr>
        <p:grpSpPr>
          <a:xfrm>
            <a:off x="8895230" y="2170845"/>
            <a:ext cx="1867661" cy="3414209"/>
            <a:chOff x="6671424" y="1628134"/>
            <a:chExt cx="1400746" cy="2560657"/>
          </a:xfrm>
        </p:grpSpPr>
        <p:sp>
          <p:nvSpPr>
            <p:cNvPr id="2455" name="Google Shape;2455;p44"/>
            <p:cNvSpPr/>
            <p:nvPr/>
          </p:nvSpPr>
          <p:spPr>
            <a:xfrm>
              <a:off x="6675058" y="2610537"/>
              <a:ext cx="1397112" cy="171339"/>
            </a:xfrm>
            <a:custGeom>
              <a:avLst/>
              <a:gdLst/>
              <a:ahLst/>
              <a:cxnLst/>
              <a:rect l="l" t="t" r="r" b="b"/>
              <a:pathLst>
                <a:path w="63985" h="7847" extrusionOk="0">
                  <a:moveTo>
                    <a:pt x="2680" y="703"/>
                  </a:moveTo>
                  <a:cubicBezTo>
                    <a:pt x="2418" y="846"/>
                    <a:pt x="2168" y="1179"/>
                    <a:pt x="1918" y="1429"/>
                  </a:cubicBezTo>
                  <a:lnTo>
                    <a:pt x="1334" y="703"/>
                  </a:lnTo>
                  <a:close/>
                  <a:moveTo>
                    <a:pt x="4239" y="703"/>
                  </a:moveTo>
                  <a:cubicBezTo>
                    <a:pt x="3704" y="1143"/>
                    <a:pt x="3168" y="1774"/>
                    <a:pt x="2632" y="2322"/>
                  </a:cubicBezTo>
                  <a:lnTo>
                    <a:pt x="2049" y="1572"/>
                  </a:lnTo>
                  <a:cubicBezTo>
                    <a:pt x="2358" y="1262"/>
                    <a:pt x="2668" y="1000"/>
                    <a:pt x="2977" y="703"/>
                  </a:cubicBezTo>
                  <a:close/>
                  <a:moveTo>
                    <a:pt x="6216" y="703"/>
                  </a:moveTo>
                  <a:cubicBezTo>
                    <a:pt x="5299" y="1596"/>
                    <a:pt x="4382" y="2477"/>
                    <a:pt x="3489" y="3394"/>
                  </a:cubicBezTo>
                  <a:lnTo>
                    <a:pt x="2918" y="2655"/>
                  </a:lnTo>
                  <a:cubicBezTo>
                    <a:pt x="3573" y="2001"/>
                    <a:pt x="4227" y="1298"/>
                    <a:pt x="4882" y="703"/>
                  </a:cubicBezTo>
                  <a:close/>
                  <a:moveTo>
                    <a:pt x="22134" y="703"/>
                  </a:moveTo>
                  <a:cubicBezTo>
                    <a:pt x="19979" y="2786"/>
                    <a:pt x="17824" y="5037"/>
                    <a:pt x="15669" y="7239"/>
                  </a:cubicBezTo>
                  <a:lnTo>
                    <a:pt x="14205" y="7227"/>
                  </a:lnTo>
                  <a:cubicBezTo>
                    <a:pt x="16467" y="5025"/>
                    <a:pt x="18753" y="2786"/>
                    <a:pt x="21039" y="703"/>
                  </a:cubicBezTo>
                  <a:close/>
                  <a:moveTo>
                    <a:pt x="54079" y="703"/>
                  </a:moveTo>
                  <a:cubicBezTo>
                    <a:pt x="51829" y="2786"/>
                    <a:pt x="49578" y="5049"/>
                    <a:pt x="47328" y="7239"/>
                  </a:cubicBezTo>
                  <a:lnTo>
                    <a:pt x="46447" y="7227"/>
                  </a:lnTo>
                  <a:cubicBezTo>
                    <a:pt x="48566" y="5037"/>
                    <a:pt x="50698" y="2786"/>
                    <a:pt x="52841" y="703"/>
                  </a:cubicBezTo>
                  <a:close/>
                  <a:moveTo>
                    <a:pt x="61080" y="1203"/>
                  </a:moveTo>
                  <a:lnTo>
                    <a:pt x="61651" y="1941"/>
                  </a:lnTo>
                  <a:cubicBezTo>
                    <a:pt x="59949" y="3691"/>
                    <a:pt x="58270" y="5453"/>
                    <a:pt x="56591" y="7239"/>
                  </a:cubicBezTo>
                  <a:lnTo>
                    <a:pt x="55580" y="7239"/>
                  </a:lnTo>
                  <a:cubicBezTo>
                    <a:pt x="55885" y="6944"/>
                    <a:pt x="56190" y="6604"/>
                    <a:pt x="56496" y="6299"/>
                  </a:cubicBezTo>
                  <a:cubicBezTo>
                    <a:pt x="58091" y="4668"/>
                    <a:pt x="59568" y="2917"/>
                    <a:pt x="61080" y="1203"/>
                  </a:cubicBezTo>
                  <a:close/>
                  <a:moveTo>
                    <a:pt x="8014" y="703"/>
                  </a:moveTo>
                  <a:cubicBezTo>
                    <a:pt x="5859" y="2786"/>
                    <a:pt x="3704" y="5013"/>
                    <a:pt x="1584" y="7251"/>
                  </a:cubicBezTo>
                  <a:lnTo>
                    <a:pt x="1334" y="7251"/>
                  </a:lnTo>
                  <a:lnTo>
                    <a:pt x="3942" y="3941"/>
                  </a:lnTo>
                  <a:lnTo>
                    <a:pt x="3704" y="3667"/>
                  </a:lnTo>
                  <a:cubicBezTo>
                    <a:pt x="4692" y="2655"/>
                    <a:pt x="5680" y="1596"/>
                    <a:pt x="6680" y="703"/>
                  </a:cubicBezTo>
                  <a:close/>
                  <a:moveTo>
                    <a:pt x="9835" y="703"/>
                  </a:moveTo>
                  <a:cubicBezTo>
                    <a:pt x="7597" y="2786"/>
                    <a:pt x="5359" y="5013"/>
                    <a:pt x="3132" y="7251"/>
                  </a:cubicBezTo>
                  <a:lnTo>
                    <a:pt x="2084" y="7251"/>
                  </a:lnTo>
                  <a:cubicBezTo>
                    <a:pt x="4370" y="5013"/>
                    <a:pt x="6644" y="2786"/>
                    <a:pt x="8907" y="703"/>
                  </a:cubicBezTo>
                  <a:close/>
                  <a:moveTo>
                    <a:pt x="11240" y="703"/>
                  </a:moveTo>
                  <a:cubicBezTo>
                    <a:pt x="9109" y="2786"/>
                    <a:pt x="6990" y="5013"/>
                    <a:pt x="4906" y="7251"/>
                  </a:cubicBezTo>
                  <a:lnTo>
                    <a:pt x="3454" y="7251"/>
                  </a:lnTo>
                  <a:cubicBezTo>
                    <a:pt x="5704" y="5013"/>
                    <a:pt x="7930" y="2786"/>
                    <a:pt x="10169" y="703"/>
                  </a:cubicBezTo>
                  <a:close/>
                  <a:moveTo>
                    <a:pt x="13026" y="703"/>
                  </a:moveTo>
                  <a:cubicBezTo>
                    <a:pt x="10859" y="2786"/>
                    <a:pt x="8704" y="5013"/>
                    <a:pt x="6609" y="7251"/>
                  </a:cubicBezTo>
                  <a:lnTo>
                    <a:pt x="5406" y="7251"/>
                  </a:lnTo>
                  <a:cubicBezTo>
                    <a:pt x="7490" y="5013"/>
                    <a:pt x="9561" y="2786"/>
                    <a:pt x="11645" y="703"/>
                  </a:cubicBezTo>
                  <a:close/>
                  <a:moveTo>
                    <a:pt x="16038" y="703"/>
                  </a:moveTo>
                  <a:cubicBezTo>
                    <a:pt x="13752" y="2786"/>
                    <a:pt x="11431" y="5013"/>
                    <a:pt x="9145" y="7251"/>
                  </a:cubicBezTo>
                  <a:lnTo>
                    <a:pt x="7097" y="7251"/>
                  </a:lnTo>
                  <a:cubicBezTo>
                    <a:pt x="9204" y="5013"/>
                    <a:pt x="11347" y="2786"/>
                    <a:pt x="13491" y="703"/>
                  </a:cubicBezTo>
                  <a:close/>
                  <a:moveTo>
                    <a:pt x="16348" y="667"/>
                  </a:moveTo>
                  <a:lnTo>
                    <a:pt x="18372" y="679"/>
                  </a:lnTo>
                  <a:cubicBezTo>
                    <a:pt x="16062" y="2870"/>
                    <a:pt x="13741" y="5013"/>
                    <a:pt x="11455" y="7251"/>
                  </a:cubicBezTo>
                  <a:lnTo>
                    <a:pt x="9621" y="7251"/>
                  </a:lnTo>
                  <a:cubicBezTo>
                    <a:pt x="11859" y="5013"/>
                    <a:pt x="14110" y="2870"/>
                    <a:pt x="16348" y="667"/>
                  </a:cubicBezTo>
                  <a:close/>
                  <a:moveTo>
                    <a:pt x="20658" y="703"/>
                  </a:moveTo>
                  <a:cubicBezTo>
                    <a:pt x="18324" y="2786"/>
                    <a:pt x="15979" y="5013"/>
                    <a:pt x="13741" y="7251"/>
                  </a:cubicBezTo>
                  <a:lnTo>
                    <a:pt x="11836" y="7251"/>
                  </a:lnTo>
                  <a:cubicBezTo>
                    <a:pt x="14086" y="5013"/>
                    <a:pt x="16336" y="2786"/>
                    <a:pt x="18586" y="703"/>
                  </a:cubicBezTo>
                  <a:close/>
                  <a:moveTo>
                    <a:pt x="24123" y="703"/>
                  </a:moveTo>
                  <a:cubicBezTo>
                    <a:pt x="21944" y="2786"/>
                    <a:pt x="19765" y="5013"/>
                    <a:pt x="17610" y="7251"/>
                  </a:cubicBezTo>
                  <a:lnTo>
                    <a:pt x="15824" y="7251"/>
                  </a:lnTo>
                  <a:cubicBezTo>
                    <a:pt x="18015" y="5013"/>
                    <a:pt x="20229" y="2786"/>
                    <a:pt x="22444" y="703"/>
                  </a:cubicBezTo>
                  <a:close/>
                  <a:moveTo>
                    <a:pt x="25409" y="703"/>
                  </a:moveTo>
                  <a:cubicBezTo>
                    <a:pt x="23230" y="2786"/>
                    <a:pt x="21111" y="5013"/>
                    <a:pt x="19039" y="7251"/>
                  </a:cubicBezTo>
                  <a:lnTo>
                    <a:pt x="17955" y="7251"/>
                  </a:lnTo>
                  <a:cubicBezTo>
                    <a:pt x="20098" y="5013"/>
                    <a:pt x="22265" y="2786"/>
                    <a:pt x="24432" y="703"/>
                  </a:cubicBezTo>
                  <a:close/>
                  <a:moveTo>
                    <a:pt x="27957" y="703"/>
                  </a:moveTo>
                  <a:cubicBezTo>
                    <a:pt x="27445" y="1143"/>
                    <a:pt x="26945" y="1667"/>
                    <a:pt x="26456" y="2155"/>
                  </a:cubicBezTo>
                  <a:cubicBezTo>
                    <a:pt x="24730" y="3858"/>
                    <a:pt x="23004" y="5465"/>
                    <a:pt x="21277" y="7251"/>
                  </a:cubicBezTo>
                  <a:lnTo>
                    <a:pt x="19348" y="7251"/>
                  </a:lnTo>
                  <a:cubicBezTo>
                    <a:pt x="21087" y="5310"/>
                    <a:pt x="22849" y="3548"/>
                    <a:pt x="24659" y="1762"/>
                  </a:cubicBezTo>
                  <a:cubicBezTo>
                    <a:pt x="25016" y="1393"/>
                    <a:pt x="25385" y="1000"/>
                    <a:pt x="25754" y="703"/>
                  </a:cubicBezTo>
                  <a:close/>
                  <a:moveTo>
                    <a:pt x="30183" y="703"/>
                  </a:moveTo>
                  <a:cubicBezTo>
                    <a:pt x="29600" y="1298"/>
                    <a:pt x="29004" y="1893"/>
                    <a:pt x="28421" y="2501"/>
                  </a:cubicBezTo>
                  <a:cubicBezTo>
                    <a:pt x="26897" y="4096"/>
                    <a:pt x="25349" y="5608"/>
                    <a:pt x="23801" y="7251"/>
                  </a:cubicBezTo>
                  <a:lnTo>
                    <a:pt x="21468" y="7251"/>
                  </a:lnTo>
                  <a:cubicBezTo>
                    <a:pt x="22944" y="5763"/>
                    <a:pt x="24420" y="4429"/>
                    <a:pt x="25849" y="3001"/>
                  </a:cubicBezTo>
                  <a:cubicBezTo>
                    <a:pt x="26611" y="2227"/>
                    <a:pt x="27385" y="1441"/>
                    <a:pt x="28171" y="703"/>
                  </a:cubicBezTo>
                  <a:close/>
                  <a:moveTo>
                    <a:pt x="33100" y="703"/>
                  </a:moveTo>
                  <a:cubicBezTo>
                    <a:pt x="31636" y="2191"/>
                    <a:pt x="30159" y="3632"/>
                    <a:pt x="28671" y="5084"/>
                  </a:cubicBezTo>
                  <a:cubicBezTo>
                    <a:pt x="27933" y="5811"/>
                    <a:pt x="27195" y="6501"/>
                    <a:pt x="26456" y="7251"/>
                  </a:cubicBezTo>
                  <a:lnTo>
                    <a:pt x="24087" y="7251"/>
                  </a:lnTo>
                  <a:cubicBezTo>
                    <a:pt x="25587" y="5608"/>
                    <a:pt x="27076" y="4179"/>
                    <a:pt x="28564" y="2632"/>
                  </a:cubicBezTo>
                  <a:cubicBezTo>
                    <a:pt x="29183" y="1977"/>
                    <a:pt x="29826" y="1298"/>
                    <a:pt x="30469" y="703"/>
                  </a:cubicBezTo>
                  <a:close/>
                  <a:moveTo>
                    <a:pt x="35005" y="703"/>
                  </a:moveTo>
                  <a:cubicBezTo>
                    <a:pt x="33207" y="2489"/>
                    <a:pt x="31398" y="4358"/>
                    <a:pt x="29516" y="6132"/>
                  </a:cubicBezTo>
                  <a:cubicBezTo>
                    <a:pt x="29123" y="6501"/>
                    <a:pt x="28742" y="6799"/>
                    <a:pt x="28350" y="7251"/>
                  </a:cubicBezTo>
                  <a:lnTo>
                    <a:pt x="26778" y="7251"/>
                  </a:lnTo>
                  <a:cubicBezTo>
                    <a:pt x="29040" y="5013"/>
                    <a:pt x="31290" y="2786"/>
                    <a:pt x="33517" y="703"/>
                  </a:cubicBezTo>
                  <a:close/>
                  <a:moveTo>
                    <a:pt x="36315" y="703"/>
                  </a:moveTo>
                  <a:cubicBezTo>
                    <a:pt x="34576" y="2334"/>
                    <a:pt x="32838" y="4120"/>
                    <a:pt x="31100" y="5834"/>
                  </a:cubicBezTo>
                  <a:cubicBezTo>
                    <a:pt x="30612" y="6299"/>
                    <a:pt x="30124" y="6799"/>
                    <a:pt x="29647" y="7251"/>
                  </a:cubicBezTo>
                  <a:lnTo>
                    <a:pt x="28635" y="7251"/>
                  </a:lnTo>
                  <a:cubicBezTo>
                    <a:pt x="28731" y="7096"/>
                    <a:pt x="28826" y="7061"/>
                    <a:pt x="28921" y="6965"/>
                  </a:cubicBezTo>
                  <a:cubicBezTo>
                    <a:pt x="31112" y="4918"/>
                    <a:pt x="33243" y="2786"/>
                    <a:pt x="35362" y="703"/>
                  </a:cubicBezTo>
                  <a:close/>
                  <a:moveTo>
                    <a:pt x="37684" y="703"/>
                  </a:moveTo>
                  <a:cubicBezTo>
                    <a:pt x="35541" y="2786"/>
                    <a:pt x="33398" y="5013"/>
                    <a:pt x="31267" y="7251"/>
                  </a:cubicBezTo>
                  <a:lnTo>
                    <a:pt x="29897" y="7251"/>
                  </a:lnTo>
                  <a:cubicBezTo>
                    <a:pt x="30088" y="6954"/>
                    <a:pt x="30290" y="6870"/>
                    <a:pt x="30481" y="6680"/>
                  </a:cubicBezTo>
                  <a:cubicBezTo>
                    <a:pt x="32517" y="4679"/>
                    <a:pt x="34576" y="2632"/>
                    <a:pt x="36636" y="703"/>
                  </a:cubicBezTo>
                  <a:close/>
                  <a:moveTo>
                    <a:pt x="39601" y="703"/>
                  </a:moveTo>
                  <a:cubicBezTo>
                    <a:pt x="37601" y="2632"/>
                    <a:pt x="35600" y="4608"/>
                    <a:pt x="33648" y="6596"/>
                  </a:cubicBezTo>
                  <a:cubicBezTo>
                    <a:pt x="33433" y="6811"/>
                    <a:pt x="33231" y="6954"/>
                    <a:pt x="33017" y="7251"/>
                  </a:cubicBezTo>
                  <a:lnTo>
                    <a:pt x="32267" y="7251"/>
                  </a:lnTo>
                  <a:cubicBezTo>
                    <a:pt x="34422" y="5013"/>
                    <a:pt x="36553" y="2786"/>
                    <a:pt x="38684" y="703"/>
                  </a:cubicBezTo>
                  <a:close/>
                  <a:moveTo>
                    <a:pt x="41542" y="703"/>
                  </a:moveTo>
                  <a:cubicBezTo>
                    <a:pt x="39375" y="2786"/>
                    <a:pt x="37196" y="5013"/>
                    <a:pt x="35005" y="7251"/>
                  </a:cubicBezTo>
                  <a:lnTo>
                    <a:pt x="33326" y="7251"/>
                  </a:lnTo>
                  <a:cubicBezTo>
                    <a:pt x="33493" y="7096"/>
                    <a:pt x="33648" y="6930"/>
                    <a:pt x="33803" y="6763"/>
                  </a:cubicBezTo>
                  <a:cubicBezTo>
                    <a:pt x="35815" y="4703"/>
                    <a:pt x="37898" y="2632"/>
                    <a:pt x="39994" y="703"/>
                  </a:cubicBezTo>
                  <a:close/>
                  <a:moveTo>
                    <a:pt x="44328" y="703"/>
                  </a:moveTo>
                  <a:cubicBezTo>
                    <a:pt x="42030" y="2786"/>
                    <a:pt x="39720" y="5013"/>
                    <a:pt x="37422" y="7251"/>
                  </a:cubicBezTo>
                  <a:lnTo>
                    <a:pt x="35446" y="7251"/>
                  </a:lnTo>
                  <a:cubicBezTo>
                    <a:pt x="37672" y="5013"/>
                    <a:pt x="39922" y="2786"/>
                    <a:pt x="42149" y="703"/>
                  </a:cubicBezTo>
                  <a:close/>
                  <a:moveTo>
                    <a:pt x="46209" y="703"/>
                  </a:moveTo>
                  <a:cubicBezTo>
                    <a:pt x="43982" y="2786"/>
                    <a:pt x="41744" y="5013"/>
                    <a:pt x="39482" y="7251"/>
                  </a:cubicBezTo>
                  <a:lnTo>
                    <a:pt x="37684" y="7251"/>
                  </a:lnTo>
                  <a:cubicBezTo>
                    <a:pt x="39994" y="5013"/>
                    <a:pt x="42304" y="2786"/>
                    <a:pt x="44613" y="703"/>
                  </a:cubicBezTo>
                  <a:close/>
                  <a:moveTo>
                    <a:pt x="49031" y="703"/>
                  </a:moveTo>
                  <a:cubicBezTo>
                    <a:pt x="46828" y="2786"/>
                    <a:pt x="44649" y="5013"/>
                    <a:pt x="42447" y="7251"/>
                  </a:cubicBezTo>
                  <a:lnTo>
                    <a:pt x="39791" y="7251"/>
                  </a:lnTo>
                  <a:cubicBezTo>
                    <a:pt x="42054" y="5013"/>
                    <a:pt x="44304" y="2786"/>
                    <a:pt x="46530" y="703"/>
                  </a:cubicBezTo>
                  <a:close/>
                  <a:moveTo>
                    <a:pt x="50793" y="703"/>
                  </a:moveTo>
                  <a:cubicBezTo>
                    <a:pt x="50721" y="703"/>
                    <a:pt x="50650" y="846"/>
                    <a:pt x="50579" y="917"/>
                  </a:cubicBezTo>
                  <a:cubicBezTo>
                    <a:pt x="48483" y="3048"/>
                    <a:pt x="46364" y="5168"/>
                    <a:pt x="44244" y="7251"/>
                  </a:cubicBezTo>
                  <a:lnTo>
                    <a:pt x="42744" y="7251"/>
                  </a:lnTo>
                  <a:cubicBezTo>
                    <a:pt x="44971" y="5013"/>
                    <a:pt x="47185" y="2786"/>
                    <a:pt x="49412" y="703"/>
                  </a:cubicBezTo>
                  <a:close/>
                  <a:moveTo>
                    <a:pt x="52662" y="703"/>
                  </a:moveTo>
                  <a:cubicBezTo>
                    <a:pt x="51733" y="1596"/>
                    <a:pt x="50805" y="2691"/>
                    <a:pt x="49852" y="3656"/>
                  </a:cubicBezTo>
                  <a:cubicBezTo>
                    <a:pt x="48662" y="4858"/>
                    <a:pt x="47471" y="6061"/>
                    <a:pt x="46280" y="7251"/>
                  </a:cubicBezTo>
                  <a:lnTo>
                    <a:pt x="44613" y="7251"/>
                  </a:lnTo>
                  <a:cubicBezTo>
                    <a:pt x="46673" y="5168"/>
                    <a:pt x="48721" y="3167"/>
                    <a:pt x="50757" y="1108"/>
                  </a:cubicBezTo>
                  <a:cubicBezTo>
                    <a:pt x="50900" y="977"/>
                    <a:pt x="51031" y="846"/>
                    <a:pt x="51162" y="703"/>
                  </a:cubicBezTo>
                  <a:close/>
                  <a:moveTo>
                    <a:pt x="56770" y="703"/>
                  </a:moveTo>
                  <a:cubicBezTo>
                    <a:pt x="54579" y="2786"/>
                    <a:pt x="52376" y="5013"/>
                    <a:pt x="50150" y="7251"/>
                  </a:cubicBezTo>
                  <a:lnTo>
                    <a:pt x="48090" y="7251"/>
                  </a:lnTo>
                  <a:cubicBezTo>
                    <a:pt x="50269" y="5013"/>
                    <a:pt x="52460" y="2786"/>
                    <a:pt x="54627" y="703"/>
                  </a:cubicBezTo>
                  <a:close/>
                  <a:moveTo>
                    <a:pt x="58484" y="703"/>
                  </a:moveTo>
                  <a:cubicBezTo>
                    <a:pt x="56365" y="2929"/>
                    <a:pt x="54186" y="5013"/>
                    <a:pt x="51983" y="7251"/>
                  </a:cubicBezTo>
                  <a:lnTo>
                    <a:pt x="50471" y="7251"/>
                  </a:lnTo>
                  <a:cubicBezTo>
                    <a:pt x="52710" y="5013"/>
                    <a:pt x="54924" y="2786"/>
                    <a:pt x="57139" y="703"/>
                  </a:cubicBezTo>
                  <a:close/>
                  <a:moveTo>
                    <a:pt x="59639" y="703"/>
                  </a:moveTo>
                  <a:cubicBezTo>
                    <a:pt x="58210" y="2191"/>
                    <a:pt x="56794" y="3929"/>
                    <a:pt x="55329" y="5501"/>
                  </a:cubicBezTo>
                  <a:cubicBezTo>
                    <a:pt x="54793" y="6084"/>
                    <a:pt x="54234" y="6656"/>
                    <a:pt x="53686" y="7251"/>
                  </a:cubicBezTo>
                  <a:lnTo>
                    <a:pt x="52567" y="7251"/>
                  </a:lnTo>
                  <a:cubicBezTo>
                    <a:pt x="54758" y="5013"/>
                    <a:pt x="56925" y="2929"/>
                    <a:pt x="58996" y="703"/>
                  </a:cubicBezTo>
                  <a:close/>
                  <a:moveTo>
                    <a:pt x="60651" y="703"/>
                  </a:moveTo>
                  <a:lnTo>
                    <a:pt x="60901" y="977"/>
                  </a:lnTo>
                  <a:cubicBezTo>
                    <a:pt x="59377" y="2703"/>
                    <a:pt x="57901" y="4501"/>
                    <a:pt x="56329" y="6156"/>
                  </a:cubicBezTo>
                  <a:cubicBezTo>
                    <a:pt x="55984" y="6513"/>
                    <a:pt x="55627" y="6799"/>
                    <a:pt x="55270" y="7251"/>
                  </a:cubicBezTo>
                  <a:lnTo>
                    <a:pt x="53877" y="7251"/>
                  </a:lnTo>
                  <a:cubicBezTo>
                    <a:pt x="55936" y="5013"/>
                    <a:pt x="57960" y="2786"/>
                    <a:pt x="59984" y="703"/>
                  </a:cubicBezTo>
                  <a:close/>
                  <a:moveTo>
                    <a:pt x="61830" y="2167"/>
                  </a:moveTo>
                  <a:lnTo>
                    <a:pt x="62675" y="3251"/>
                  </a:lnTo>
                  <a:cubicBezTo>
                    <a:pt x="61532" y="4608"/>
                    <a:pt x="60354" y="5906"/>
                    <a:pt x="59163" y="7251"/>
                  </a:cubicBezTo>
                  <a:lnTo>
                    <a:pt x="57008" y="7251"/>
                  </a:lnTo>
                  <a:cubicBezTo>
                    <a:pt x="58615" y="5465"/>
                    <a:pt x="60223" y="3846"/>
                    <a:pt x="61830" y="2167"/>
                  </a:cubicBezTo>
                  <a:close/>
                  <a:moveTo>
                    <a:pt x="62830" y="3441"/>
                  </a:moveTo>
                  <a:lnTo>
                    <a:pt x="63175" y="3882"/>
                  </a:lnTo>
                  <a:lnTo>
                    <a:pt x="60651" y="7251"/>
                  </a:lnTo>
                  <a:lnTo>
                    <a:pt x="59532" y="7251"/>
                  </a:lnTo>
                  <a:cubicBezTo>
                    <a:pt x="60651" y="5906"/>
                    <a:pt x="61747" y="4715"/>
                    <a:pt x="62830" y="3441"/>
                  </a:cubicBezTo>
                  <a:close/>
                  <a:moveTo>
                    <a:pt x="1" y="0"/>
                  </a:moveTo>
                  <a:lnTo>
                    <a:pt x="3120" y="3917"/>
                  </a:lnTo>
                  <a:lnTo>
                    <a:pt x="1" y="7847"/>
                  </a:lnTo>
                  <a:lnTo>
                    <a:pt x="60973" y="7847"/>
                  </a:lnTo>
                  <a:lnTo>
                    <a:pt x="63985" y="3846"/>
                  </a:lnTo>
                  <a:lnTo>
                    <a:pt x="60973" y="0"/>
                  </a:lnTo>
                  <a:close/>
                </a:path>
              </a:pathLst>
            </a:custGeom>
            <a:solidFill>
              <a:srgbClr val="EC3A3B"/>
            </a:solidFill>
            <a:ln>
              <a:noFill/>
            </a:ln>
          </p:spPr>
          <p:txBody>
            <a:bodyPr spcFirstLastPara="1" wrap="square" lIns="121900" tIns="121900" rIns="121900" bIns="121900" anchor="ctr" anchorCtr="0">
              <a:noAutofit/>
            </a:bodyPr>
            <a:lstStyle/>
            <a:p>
              <a:endParaRPr sz="2400"/>
            </a:p>
          </p:txBody>
        </p:sp>
        <p:sp>
          <p:nvSpPr>
            <p:cNvPr id="2456" name="Google Shape;2456;p44"/>
            <p:cNvSpPr/>
            <p:nvPr/>
          </p:nvSpPr>
          <p:spPr>
            <a:xfrm>
              <a:off x="7319791" y="2726744"/>
              <a:ext cx="107647" cy="344229"/>
            </a:xfrm>
            <a:custGeom>
              <a:avLst/>
              <a:gdLst/>
              <a:ahLst/>
              <a:cxnLst/>
              <a:rect l="l" t="t" r="r" b="b"/>
              <a:pathLst>
                <a:path w="4930" h="15765" extrusionOk="0">
                  <a:moveTo>
                    <a:pt x="2465" y="0"/>
                  </a:moveTo>
                  <a:cubicBezTo>
                    <a:pt x="1108" y="0"/>
                    <a:pt x="0" y="1108"/>
                    <a:pt x="0" y="2477"/>
                  </a:cubicBezTo>
                  <a:cubicBezTo>
                    <a:pt x="0" y="3727"/>
                    <a:pt x="965" y="4763"/>
                    <a:pt x="2155" y="4918"/>
                  </a:cubicBezTo>
                  <a:lnTo>
                    <a:pt x="2155" y="15764"/>
                  </a:lnTo>
                  <a:lnTo>
                    <a:pt x="2751" y="15764"/>
                  </a:lnTo>
                  <a:lnTo>
                    <a:pt x="2751" y="4918"/>
                  </a:lnTo>
                  <a:cubicBezTo>
                    <a:pt x="4084" y="4763"/>
                    <a:pt x="4930" y="3727"/>
                    <a:pt x="4930" y="2477"/>
                  </a:cubicBezTo>
                  <a:cubicBezTo>
                    <a:pt x="4930" y="1108"/>
                    <a:pt x="3834" y="0"/>
                    <a:pt x="2465" y="0"/>
                  </a:cubicBezTo>
                  <a:close/>
                </a:path>
              </a:pathLst>
            </a:custGeom>
            <a:solidFill>
              <a:srgbClr val="EC3A3B"/>
            </a:solidFill>
            <a:ln>
              <a:noFill/>
            </a:ln>
          </p:spPr>
          <p:txBody>
            <a:bodyPr spcFirstLastPara="1" wrap="square" lIns="121900" tIns="121900" rIns="121900" bIns="121900" anchor="ctr" anchorCtr="0">
              <a:noAutofit/>
            </a:bodyPr>
            <a:lstStyle/>
            <a:p>
              <a:endParaRPr sz="2400"/>
            </a:p>
          </p:txBody>
        </p:sp>
        <p:grpSp>
          <p:nvGrpSpPr>
            <p:cNvPr id="2457" name="Google Shape;2457;p44"/>
            <p:cNvGrpSpPr/>
            <p:nvPr/>
          </p:nvGrpSpPr>
          <p:grpSpPr>
            <a:xfrm>
              <a:off x="6962712" y="3419216"/>
              <a:ext cx="821804" cy="769575"/>
              <a:chOff x="7054356" y="3468903"/>
              <a:chExt cx="821804" cy="769575"/>
            </a:xfrm>
          </p:grpSpPr>
          <p:sp>
            <p:nvSpPr>
              <p:cNvPr id="2458" name="Google Shape;2458;p44"/>
              <p:cNvSpPr/>
              <p:nvPr/>
            </p:nvSpPr>
            <p:spPr>
              <a:xfrm>
                <a:off x="7085035" y="3928755"/>
                <a:ext cx="150902" cy="259684"/>
              </a:xfrm>
              <a:custGeom>
                <a:avLst/>
                <a:gdLst/>
                <a:ahLst/>
                <a:cxnLst/>
                <a:rect l="l" t="t" r="r" b="b"/>
                <a:pathLst>
                  <a:path w="6911" h="11893" extrusionOk="0">
                    <a:moveTo>
                      <a:pt x="2770" y="0"/>
                    </a:moveTo>
                    <a:cubicBezTo>
                      <a:pt x="2706" y="0"/>
                      <a:pt x="2641" y="30"/>
                      <a:pt x="2596" y="101"/>
                    </a:cubicBezTo>
                    <a:cubicBezTo>
                      <a:pt x="1" y="4090"/>
                      <a:pt x="834" y="11055"/>
                      <a:pt x="6335" y="11888"/>
                    </a:cubicBezTo>
                    <a:cubicBezTo>
                      <a:pt x="6354" y="11891"/>
                      <a:pt x="6372" y="11892"/>
                      <a:pt x="6390" y="11892"/>
                    </a:cubicBezTo>
                    <a:cubicBezTo>
                      <a:pt x="6756" y="11892"/>
                      <a:pt x="6911" y="11337"/>
                      <a:pt x="6514" y="11257"/>
                    </a:cubicBezTo>
                    <a:cubicBezTo>
                      <a:pt x="1644" y="10186"/>
                      <a:pt x="894" y="4161"/>
                      <a:pt x="2966" y="315"/>
                    </a:cubicBezTo>
                    <a:cubicBezTo>
                      <a:pt x="3047" y="144"/>
                      <a:pt x="2910" y="0"/>
                      <a:pt x="2770" y="0"/>
                    </a:cubicBezTo>
                    <a:close/>
                  </a:path>
                </a:pathLst>
              </a:custGeom>
              <a:solidFill>
                <a:srgbClr val="EC3A3B"/>
              </a:solidFill>
              <a:ln>
                <a:noFill/>
              </a:ln>
            </p:spPr>
            <p:txBody>
              <a:bodyPr spcFirstLastPara="1" wrap="square" lIns="121900" tIns="121900" rIns="121900" bIns="121900" anchor="ctr" anchorCtr="0">
                <a:noAutofit/>
              </a:bodyPr>
              <a:lstStyle/>
              <a:p>
                <a:endParaRPr sz="2400"/>
              </a:p>
            </p:txBody>
          </p:sp>
          <p:sp>
            <p:nvSpPr>
              <p:cNvPr id="2459" name="Google Shape;2459;p44"/>
              <p:cNvSpPr/>
              <p:nvPr/>
            </p:nvSpPr>
            <p:spPr>
              <a:xfrm>
                <a:off x="7222160" y="3894822"/>
                <a:ext cx="132233" cy="269990"/>
              </a:xfrm>
              <a:custGeom>
                <a:avLst/>
                <a:gdLst/>
                <a:ahLst/>
                <a:cxnLst/>
                <a:rect l="l" t="t" r="r" b="b"/>
                <a:pathLst>
                  <a:path w="6056" h="12365" extrusionOk="0">
                    <a:moveTo>
                      <a:pt x="2793" y="2238"/>
                    </a:moveTo>
                    <a:cubicBezTo>
                      <a:pt x="2710" y="3358"/>
                      <a:pt x="2698" y="4489"/>
                      <a:pt x="2722" y="5620"/>
                    </a:cubicBezTo>
                    <a:cubicBezTo>
                      <a:pt x="2115" y="5429"/>
                      <a:pt x="1579" y="5191"/>
                      <a:pt x="1365" y="4429"/>
                    </a:cubicBezTo>
                    <a:cubicBezTo>
                      <a:pt x="1162" y="3655"/>
                      <a:pt x="1579" y="2893"/>
                      <a:pt x="2198" y="2453"/>
                    </a:cubicBezTo>
                    <a:cubicBezTo>
                      <a:pt x="2389" y="2322"/>
                      <a:pt x="2591" y="2262"/>
                      <a:pt x="2793" y="2238"/>
                    </a:cubicBezTo>
                    <a:close/>
                    <a:moveTo>
                      <a:pt x="3317" y="6656"/>
                    </a:moveTo>
                    <a:cubicBezTo>
                      <a:pt x="4246" y="7013"/>
                      <a:pt x="5068" y="7453"/>
                      <a:pt x="5139" y="8537"/>
                    </a:cubicBezTo>
                    <a:cubicBezTo>
                      <a:pt x="5175" y="9263"/>
                      <a:pt x="4222" y="9787"/>
                      <a:pt x="3639" y="9847"/>
                    </a:cubicBezTo>
                    <a:cubicBezTo>
                      <a:pt x="3520" y="9858"/>
                      <a:pt x="3401" y="9858"/>
                      <a:pt x="3270" y="9858"/>
                    </a:cubicBezTo>
                    <a:cubicBezTo>
                      <a:pt x="3258" y="8787"/>
                      <a:pt x="3282" y="7727"/>
                      <a:pt x="3317" y="6656"/>
                    </a:cubicBezTo>
                    <a:close/>
                    <a:moveTo>
                      <a:pt x="3181" y="1"/>
                    </a:moveTo>
                    <a:cubicBezTo>
                      <a:pt x="3121" y="1"/>
                      <a:pt x="3066" y="36"/>
                      <a:pt x="3055" y="119"/>
                    </a:cubicBezTo>
                    <a:cubicBezTo>
                      <a:pt x="2960" y="619"/>
                      <a:pt x="2889" y="1119"/>
                      <a:pt x="2841" y="1631"/>
                    </a:cubicBezTo>
                    <a:cubicBezTo>
                      <a:pt x="2484" y="1631"/>
                      <a:pt x="2127" y="1703"/>
                      <a:pt x="1841" y="1846"/>
                    </a:cubicBezTo>
                    <a:cubicBezTo>
                      <a:pt x="627" y="2441"/>
                      <a:pt x="126" y="4584"/>
                      <a:pt x="1103" y="5584"/>
                    </a:cubicBezTo>
                    <a:cubicBezTo>
                      <a:pt x="1496" y="6001"/>
                      <a:pt x="2115" y="6227"/>
                      <a:pt x="2734" y="6453"/>
                    </a:cubicBezTo>
                    <a:cubicBezTo>
                      <a:pt x="2770" y="7561"/>
                      <a:pt x="2805" y="8680"/>
                      <a:pt x="2817" y="9787"/>
                    </a:cubicBezTo>
                    <a:cubicBezTo>
                      <a:pt x="1960" y="9596"/>
                      <a:pt x="1019" y="9025"/>
                      <a:pt x="912" y="8227"/>
                    </a:cubicBezTo>
                    <a:cubicBezTo>
                      <a:pt x="886" y="8055"/>
                      <a:pt x="768" y="7987"/>
                      <a:pt x="637" y="7987"/>
                    </a:cubicBezTo>
                    <a:cubicBezTo>
                      <a:pt x="351" y="7987"/>
                      <a:pt x="0" y="8314"/>
                      <a:pt x="400" y="8608"/>
                    </a:cubicBezTo>
                    <a:cubicBezTo>
                      <a:pt x="984" y="9037"/>
                      <a:pt x="1305" y="9608"/>
                      <a:pt x="1972" y="9954"/>
                    </a:cubicBezTo>
                    <a:cubicBezTo>
                      <a:pt x="2234" y="10085"/>
                      <a:pt x="2520" y="10156"/>
                      <a:pt x="2829" y="10180"/>
                    </a:cubicBezTo>
                    <a:cubicBezTo>
                      <a:pt x="2829" y="10823"/>
                      <a:pt x="2817" y="11466"/>
                      <a:pt x="2782" y="12097"/>
                    </a:cubicBezTo>
                    <a:cubicBezTo>
                      <a:pt x="2776" y="12275"/>
                      <a:pt x="2915" y="12365"/>
                      <a:pt x="3055" y="12365"/>
                    </a:cubicBezTo>
                    <a:cubicBezTo>
                      <a:pt x="3195" y="12365"/>
                      <a:pt x="3335" y="12275"/>
                      <a:pt x="3329" y="12097"/>
                    </a:cubicBezTo>
                    <a:cubicBezTo>
                      <a:pt x="3294" y="11466"/>
                      <a:pt x="3270" y="10835"/>
                      <a:pt x="3270" y="10204"/>
                    </a:cubicBezTo>
                    <a:cubicBezTo>
                      <a:pt x="3389" y="10204"/>
                      <a:pt x="3520" y="10204"/>
                      <a:pt x="3639" y="10192"/>
                    </a:cubicBezTo>
                    <a:cubicBezTo>
                      <a:pt x="4579" y="10120"/>
                      <a:pt x="5484" y="9787"/>
                      <a:pt x="5746" y="8799"/>
                    </a:cubicBezTo>
                    <a:cubicBezTo>
                      <a:pt x="6056" y="7596"/>
                      <a:pt x="4687" y="6406"/>
                      <a:pt x="3746" y="5965"/>
                    </a:cubicBezTo>
                    <a:cubicBezTo>
                      <a:pt x="3615" y="5906"/>
                      <a:pt x="3484" y="5858"/>
                      <a:pt x="3341" y="5810"/>
                    </a:cubicBezTo>
                    <a:cubicBezTo>
                      <a:pt x="3377" y="4632"/>
                      <a:pt x="3413" y="3465"/>
                      <a:pt x="3401" y="2286"/>
                    </a:cubicBezTo>
                    <a:lnTo>
                      <a:pt x="3401" y="2286"/>
                    </a:lnTo>
                    <a:cubicBezTo>
                      <a:pt x="3948" y="2453"/>
                      <a:pt x="4448" y="2869"/>
                      <a:pt x="4758" y="3334"/>
                    </a:cubicBezTo>
                    <a:cubicBezTo>
                      <a:pt x="4807" y="3407"/>
                      <a:pt x="4876" y="3438"/>
                      <a:pt x="4944" y="3438"/>
                    </a:cubicBezTo>
                    <a:cubicBezTo>
                      <a:pt x="5077" y="3438"/>
                      <a:pt x="5206" y="3320"/>
                      <a:pt x="5175" y="3155"/>
                    </a:cubicBezTo>
                    <a:cubicBezTo>
                      <a:pt x="5008" y="2346"/>
                      <a:pt x="4234" y="1846"/>
                      <a:pt x="3401" y="1679"/>
                    </a:cubicBezTo>
                    <a:cubicBezTo>
                      <a:pt x="3401" y="1179"/>
                      <a:pt x="3377" y="667"/>
                      <a:pt x="3353" y="155"/>
                    </a:cubicBezTo>
                    <a:cubicBezTo>
                      <a:pt x="3346" y="61"/>
                      <a:pt x="3260" y="1"/>
                      <a:pt x="3181" y="1"/>
                    </a:cubicBezTo>
                    <a:close/>
                  </a:path>
                </a:pathLst>
              </a:custGeom>
              <a:solidFill>
                <a:srgbClr val="EC3A3B"/>
              </a:solidFill>
              <a:ln>
                <a:noFill/>
              </a:ln>
            </p:spPr>
            <p:txBody>
              <a:bodyPr spcFirstLastPara="1" wrap="square" lIns="121900" tIns="121900" rIns="121900" bIns="121900" anchor="ctr" anchorCtr="0">
                <a:noAutofit/>
              </a:bodyPr>
              <a:lstStyle/>
              <a:p>
                <a:endParaRPr sz="2400"/>
              </a:p>
            </p:txBody>
          </p:sp>
          <p:sp>
            <p:nvSpPr>
              <p:cNvPr id="2460" name="Google Shape;2460;p44"/>
              <p:cNvSpPr/>
              <p:nvPr/>
            </p:nvSpPr>
            <p:spPr>
              <a:xfrm>
                <a:off x="7054356" y="3468903"/>
                <a:ext cx="821804" cy="769575"/>
              </a:xfrm>
              <a:custGeom>
                <a:avLst/>
                <a:gdLst/>
                <a:ahLst/>
                <a:cxnLst/>
                <a:rect l="l" t="t" r="r" b="b"/>
                <a:pathLst>
                  <a:path w="37637" h="35245" extrusionOk="0">
                    <a:moveTo>
                      <a:pt x="10922" y="1151"/>
                    </a:moveTo>
                    <a:cubicBezTo>
                      <a:pt x="13511" y="1151"/>
                      <a:pt x="15932" y="1996"/>
                      <a:pt x="18015" y="4171"/>
                    </a:cubicBezTo>
                    <a:cubicBezTo>
                      <a:pt x="20111" y="6374"/>
                      <a:pt x="20432" y="9267"/>
                      <a:pt x="19563" y="11815"/>
                    </a:cubicBezTo>
                    <a:cubicBezTo>
                      <a:pt x="18218" y="12862"/>
                      <a:pt x="17313" y="14279"/>
                      <a:pt x="16824" y="15851"/>
                    </a:cubicBezTo>
                    <a:cubicBezTo>
                      <a:pt x="16348" y="16256"/>
                      <a:pt x="15824" y="16625"/>
                      <a:pt x="15277" y="16911"/>
                    </a:cubicBezTo>
                    <a:cubicBezTo>
                      <a:pt x="15039" y="17030"/>
                      <a:pt x="14812" y="17137"/>
                      <a:pt x="14574" y="17232"/>
                    </a:cubicBezTo>
                    <a:cubicBezTo>
                      <a:pt x="13349" y="16730"/>
                      <a:pt x="12039" y="16449"/>
                      <a:pt x="10748" y="16449"/>
                    </a:cubicBezTo>
                    <a:cubicBezTo>
                      <a:pt x="9620" y="16449"/>
                      <a:pt x="8506" y="16664"/>
                      <a:pt x="7478" y="17137"/>
                    </a:cubicBezTo>
                    <a:cubicBezTo>
                      <a:pt x="5680" y="16399"/>
                      <a:pt x="4085" y="15172"/>
                      <a:pt x="2989" y="13577"/>
                    </a:cubicBezTo>
                    <a:cubicBezTo>
                      <a:pt x="84" y="9326"/>
                      <a:pt x="2263" y="4290"/>
                      <a:pt x="6180" y="1766"/>
                    </a:cubicBezTo>
                    <a:cubicBezTo>
                      <a:pt x="6217" y="1830"/>
                      <a:pt x="6282" y="1873"/>
                      <a:pt x="6364" y="1873"/>
                    </a:cubicBezTo>
                    <a:cubicBezTo>
                      <a:pt x="6389" y="1873"/>
                      <a:pt x="6415" y="1869"/>
                      <a:pt x="6442" y="1861"/>
                    </a:cubicBezTo>
                    <a:cubicBezTo>
                      <a:pt x="7968" y="1416"/>
                      <a:pt x="9472" y="1151"/>
                      <a:pt x="10922" y="1151"/>
                    </a:cubicBezTo>
                    <a:close/>
                    <a:moveTo>
                      <a:pt x="16491" y="17363"/>
                    </a:moveTo>
                    <a:lnTo>
                      <a:pt x="16491" y="17363"/>
                    </a:lnTo>
                    <a:cubicBezTo>
                      <a:pt x="16455" y="17637"/>
                      <a:pt x="16420" y="17923"/>
                      <a:pt x="16408" y="18196"/>
                    </a:cubicBezTo>
                    <a:cubicBezTo>
                      <a:pt x="16193" y="18054"/>
                      <a:pt x="15967" y="17911"/>
                      <a:pt x="15741" y="17792"/>
                    </a:cubicBezTo>
                    <a:cubicBezTo>
                      <a:pt x="16003" y="17661"/>
                      <a:pt x="16241" y="17518"/>
                      <a:pt x="16491" y="17363"/>
                    </a:cubicBezTo>
                    <a:close/>
                    <a:moveTo>
                      <a:pt x="26209" y="10891"/>
                    </a:moveTo>
                    <a:cubicBezTo>
                      <a:pt x="28799" y="10891"/>
                      <a:pt x="31219" y="11735"/>
                      <a:pt x="33303" y="13910"/>
                    </a:cubicBezTo>
                    <a:cubicBezTo>
                      <a:pt x="37160" y="17934"/>
                      <a:pt x="35041" y="24304"/>
                      <a:pt x="30564" y="26650"/>
                    </a:cubicBezTo>
                    <a:cubicBezTo>
                      <a:pt x="29293" y="27319"/>
                      <a:pt x="27912" y="27627"/>
                      <a:pt x="26530" y="27627"/>
                    </a:cubicBezTo>
                    <a:cubicBezTo>
                      <a:pt x="24522" y="27627"/>
                      <a:pt x="22514" y="26976"/>
                      <a:pt x="20849" y="25840"/>
                    </a:cubicBezTo>
                    <a:cubicBezTo>
                      <a:pt x="20837" y="25709"/>
                      <a:pt x="20849" y="25578"/>
                      <a:pt x="20837" y="25459"/>
                    </a:cubicBezTo>
                    <a:lnTo>
                      <a:pt x="20837" y="25459"/>
                    </a:lnTo>
                    <a:cubicBezTo>
                      <a:pt x="21468" y="25840"/>
                      <a:pt x="22194" y="26114"/>
                      <a:pt x="23040" y="26245"/>
                    </a:cubicBezTo>
                    <a:cubicBezTo>
                      <a:pt x="23058" y="26248"/>
                      <a:pt x="23077" y="26249"/>
                      <a:pt x="23095" y="26249"/>
                    </a:cubicBezTo>
                    <a:cubicBezTo>
                      <a:pt x="23461" y="26249"/>
                      <a:pt x="23615" y="25693"/>
                      <a:pt x="23206" y="25614"/>
                    </a:cubicBezTo>
                    <a:cubicBezTo>
                      <a:pt x="22182" y="25388"/>
                      <a:pt x="21349" y="24923"/>
                      <a:pt x="20670" y="24328"/>
                    </a:cubicBezTo>
                    <a:cubicBezTo>
                      <a:pt x="20504" y="23459"/>
                      <a:pt x="20206" y="22602"/>
                      <a:pt x="19765" y="21768"/>
                    </a:cubicBezTo>
                    <a:cubicBezTo>
                      <a:pt x="19468" y="21197"/>
                      <a:pt x="19087" y="20661"/>
                      <a:pt x="18658" y="20161"/>
                    </a:cubicBezTo>
                    <a:cubicBezTo>
                      <a:pt x="18432" y="18292"/>
                      <a:pt x="18789" y="16291"/>
                      <a:pt x="19658" y="14672"/>
                    </a:cubicBezTo>
                    <a:cubicBezTo>
                      <a:pt x="19749" y="14507"/>
                      <a:pt x="19611" y="14359"/>
                      <a:pt x="19470" y="14359"/>
                    </a:cubicBezTo>
                    <a:cubicBezTo>
                      <a:pt x="19408" y="14359"/>
                      <a:pt x="19345" y="14388"/>
                      <a:pt x="19301" y="14458"/>
                    </a:cubicBezTo>
                    <a:cubicBezTo>
                      <a:pt x="18396" y="15851"/>
                      <a:pt x="17908" y="17613"/>
                      <a:pt x="17884" y="19363"/>
                    </a:cubicBezTo>
                    <a:cubicBezTo>
                      <a:pt x="17598" y="19089"/>
                      <a:pt x="17289" y="18827"/>
                      <a:pt x="16967" y="18589"/>
                    </a:cubicBezTo>
                    <a:cubicBezTo>
                      <a:pt x="17158" y="15768"/>
                      <a:pt x="18956" y="13124"/>
                      <a:pt x="21468" y="11505"/>
                    </a:cubicBezTo>
                    <a:cubicBezTo>
                      <a:pt x="21514" y="11569"/>
                      <a:pt x="21574" y="11612"/>
                      <a:pt x="21653" y="11612"/>
                    </a:cubicBezTo>
                    <a:cubicBezTo>
                      <a:pt x="21677" y="11612"/>
                      <a:pt x="21703" y="11609"/>
                      <a:pt x="21730" y="11600"/>
                    </a:cubicBezTo>
                    <a:cubicBezTo>
                      <a:pt x="23256" y="11156"/>
                      <a:pt x="24759" y="10891"/>
                      <a:pt x="26209" y="10891"/>
                    </a:cubicBezTo>
                    <a:close/>
                    <a:moveTo>
                      <a:pt x="10910" y="17594"/>
                    </a:moveTo>
                    <a:cubicBezTo>
                      <a:pt x="13499" y="17594"/>
                      <a:pt x="15920" y="18438"/>
                      <a:pt x="18003" y="20613"/>
                    </a:cubicBezTo>
                    <a:cubicBezTo>
                      <a:pt x="21861" y="24638"/>
                      <a:pt x="19742" y="31007"/>
                      <a:pt x="15265" y="33353"/>
                    </a:cubicBezTo>
                    <a:cubicBezTo>
                      <a:pt x="13989" y="34021"/>
                      <a:pt x="12603" y="34330"/>
                      <a:pt x="11217" y="34330"/>
                    </a:cubicBezTo>
                    <a:cubicBezTo>
                      <a:pt x="8012" y="34330"/>
                      <a:pt x="4810" y="32679"/>
                      <a:pt x="2989" y="30019"/>
                    </a:cubicBezTo>
                    <a:cubicBezTo>
                      <a:pt x="84" y="25757"/>
                      <a:pt x="2263" y="20721"/>
                      <a:pt x="6180" y="18208"/>
                    </a:cubicBezTo>
                    <a:cubicBezTo>
                      <a:pt x="6217" y="18273"/>
                      <a:pt x="6275" y="18316"/>
                      <a:pt x="6354" y="18316"/>
                    </a:cubicBezTo>
                    <a:cubicBezTo>
                      <a:pt x="6378" y="18316"/>
                      <a:pt x="6403" y="18312"/>
                      <a:pt x="6430" y="18304"/>
                    </a:cubicBezTo>
                    <a:cubicBezTo>
                      <a:pt x="7956" y="17859"/>
                      <a:pt x="9460" y="17594"/>
                      <a:pt x="10910" y="17594"/>
                    </a:cubicBezTo>
                    <a:close/>
                    <a:moveTo>
                      <a:pt x="10754" y="0"/>
                    </a:moveTo>
                    <a:cubicBezTo>
                      <a:pt x="9270" y="0"/>
                      <a:pt x="7812" y="373"/>
                      <a:pt x="6537" y="1206"/>
                    </a:cubicBezTo>
                    <a:cubicBezTo>
                      <a:pt x="6476" y="1092"/>
                      <a:pt x="6356" y="1004"/>
                      <a:pt x="6216" y="1004"/>
                    </a:cubicBezTo>
                    <a:cubicBezTo>
                      <a:pt x="6166" y="1004"/>
                      <a:pt x="6114" y="1015"/>
                      <a:pt x="6061" y="1040"/>
                    </a:cubicBezTo>
                    <a:cubicBezTo>
                      <a:pt x="1215" y="3111"/>
                      <a:pt x="13" y="8874"/>
                      <a:pt x="2037" y="13351"/>
                    </a:cubicBezTo>
                    <a:cubicBezTo>
                      <a:pt x="2847" y="15148"/>
                      <a:pt x="4323" y="16530"/>
                      <a:pt x="6085" y="17470"/>
                    </a:cubicBezTo>
                    <a:lnTo>
                      <a:pt x="6049" y="17470"/>
                    </a:lnTo>
                    <a:cubicBezTo>
                      <a:pt x="1215" y="19542"/>
                      <a:pt x="1" y="25304"/>
                      <a:pt x="2037" y="29793"/>
                    </a:cubicBezTo>
                    <a:cubicBezTo>
                      <a:pt x="3597" y="33231"/>
                      <a:pt x="7596" y="35245"/>
                      <a:pt x="11410" y="35245"/>
                    </a:cubicBezTo>
                    <a:cubicBezTo>
                      <a:pt x="12721" y="35245"/>
                      <a:pt x="14009" y="35007"/>
                      <a:pt x="15170" y="34508"/>
                    </a:cubicBezTo>
                    <a:cubicBezTo>
                      <a:pt x="18491" y="33067"/>
                      <a:pt x="20527" y="30126"/>
                      <a:pt x="20813" y="26888"/>
                    </a:cubicBezTo>
                    <a:cubicBezTo>
                      <a:pt x="22563" y="27962"/>
                      <a:pt x="24662" y="28545"/>
                      <a:pt x="26709" y="28545"/>
                    </a:cubicBezTo>
                    <a:cubicBezTo>
                      <a:pt x="28019" y="28545"/>
                      <a:pt x="29307" y="28307"/>
                      <a:pt x="30469" y="27805"/>
                    </a:cubicBezTo>
                    <a:cubicBezTo>
                      <a:pt x="35517" y="25626"/>
                      <a:pt x="37637" y="19935"/>
                      <a:pt x="35065" y="15065"/>
                    </a:cubicBezTo>
                    <a:cubicBezTo>
                      <a:pt x="33412" y="11936"/>
                      <a:pt x="29650" y="9739"/>
                      <a:pt x="26044" y="9739"/>
                    </a:cubicBezTo>
                    <a:cubicBezTo>
                      <a:pt x="24559" y="9739"/>
                      <a:pt x="23100" y="10112"/>
                      <a:pt x="21825" y="10945"/>
                    </a:cubicBezTo>
                    <a:cubicBezTo>
                      <a:pt x="21771" y="10828"/>
                      <a:pt x="21648" y="10738"/>
                      <a:pt x="21498" y="10738"/>
                    </a:cubicBezTo>
                    <a:cubicBezTo>
                      <a:pt x="21451" y="10738"/>
                      <a:pt x="21400" y="10747"/>
                      <a:pt x="21349" y="10767"/>
                    </a:cubicBezTo>
                    <a:cubicBezTo>
                      <a:pt x="21146" y="10862"/>
                      <a:pt x="20944" y="10957"/>
                      <a:pt x="20742" y="11065"/>
                    </a:cubicBezTo>
                    <a:cubicBezTo>
                      <a:pt x="21039" y="9195"/>
                      <a:pt x="20754" y="7207"/>
                      <a:pt x="19765" y="5326"/>
                    </a:cubicBezTo>
                    <a:cubicBezTo>
                      <a:pt x="18112" y="2197"/>
                      <a:pt x="14357" y="0"/>
                      <a:pt x="10754" y="0"/>
                    </a:cubicBezTo>
                    <a:close/>
                  </a:path>
                </a:pathLst>
              </a:custGeom>
              <a:solidFill>
                <a:srgbClr val="EC3A3B"/>
              </a:solidFill>
              <a:ln>
                <a:noFill/>
              </a:ln>
            </p:spPr>
            <p:txBody>
              <a:bodyPr spcFirstLastPara="1" wrap="square" lIns="121900" tIns="121900" rIns="121900" bIns="121900" anchor="ctr" anchorCtr="0">
                <a:noAutofit/>
              </a:bodyPr>
              <a:lstStyle/>
              <a:p>
                <a:endParaRPr sz="2400"/>
              </a:p>
            </p:txBody>
          </p:sp>
          <p:sp>
            <p:nvSpPr>
              <p:cNvPr id="2461" name="Google Shape;2461;p44"/>
              <p:cNvSpPr/>
              <p:nvPr/>
            </p:nvSpPr>
            <p:spPr>
              <a:xfrm>
                <a:off x="7556216" y="3748570"/>
                <a:ext cx="132255" cy="269946"/>
              </a:xfrm>
              <a:custGeom>
                <a:avLst/>
                <a:gdLst/>
                <a:ahLst/>
                <a:cxnLst/>
                <a:rect l="l" t="t" r="r" b="b"/>
                <a:pathLst>
                  <a:path w="6057" h="12363" extrusionOk="0">
                    <a:moveTo>
                      <a:pt x="2794" y="2233"/>
                    </a:moveTo>
                    <a:lnTo>
                      <a:pt x="2794" y="2233"/>
                    </a:lnTo>
                    <a:cubicBezTo>
                      <a:pt x="2711" y="3352"/>
                      <a:pt x="2699" y="4484"/>
                      <a:pt x="2711" y="5615"/>
                    </a:cubicBezTo>
                    <a:cubicBezTo>
                      <a:pt x="2115" y="5436"/>
                      <a:pt x="1580" y="5198"/>
                      <a:pt x="1365" y="4424"/>
                    </a:cubicBezTo>
                    <a:cubicBezTo>
                      <a:pt x="1163" y="3650"/>
                      <a:pt x="1580" y="2888"/>
                      <a:pt x="2199" y="2459"/>
                    </a:cubicBezTo>
                    <a:cubicBezTo>
                      <a:pt x="2389" y="2317"/>
                      <a:pt x="2592" y="2257"/>
                      <a:pt x="2794" y="2233"/>
                    </a:cubicBezTo>
                    <a:close/>
                    <a:moveTo>
                      <a:pt x="3318" y="6662"/>
                    </a:moveTo>
                    <a:cubicBezTo>
                      <a:pt x="4247" y="7008"/>
                      <a:pt x="5068" y="7448"/>
                      <a:pt x="5140" y="8544"/>
                    </a:cubicBezTo>
                    <a:cubicBezTo>
                      <a:pt x="5175" y="9270"/>
                      <a:pt x="4211" y="9782"/>
                      <a:pt x="3627" y="9841"/>
                    </a:cubicBezTo>
                    <a:cubicBezTo>
                      <a:pt x="3552" y="9850"/>
                      <a:pt x="3464" y="9858"/>
                      <a:pt x="3373" y="9858"/>
                    </a:cubicBezTo>
                    <a:cubicBezTo>
                      <a:pt x="3335" y="9858"/>
                      <a:pt x="3297" y="9857"/>
                      <a:pt x="3258" y="9853"/>
                    </a:cubicBezTo>
                    <a:cubicBezTo>
                      <a:pt x="3258" y="8782"/>
                      <a:pt x="3282" y="7722"/>
                      <a:pt x="3318" y="6662"/>
                    </a:cubicBezTo>
                    <a:close/>
                    <a:moveTo>
                      <a:pt x="3184" y="0"/>
                    </a:moveTo>
                    <a:cubicBezTo>
                      <a:pt x="3123" y="0"/>
                      <a:pt x="3066" y="35"/>
                      <a:pt x="3056" y="114"/>
                    </a:cubicBezTo>
                    <a:cubicBezTo>
                      <a:pt x="2961" y="614"/>
                      <a:pt x="2889" y="1114"/>
                      <a:pt x="2842" y="1626"/>
                    </a:cubicBezTo>
                    <a:cubicBezTo>
                      <a:pt x="2473" y="1626"/>
                      <a:pt x="2127" y="1697"/>
                      <a:pt x="1841" y="1840"/>
                    </a:cubicBezTo>
                    <a:cubicBezTo>
                      <a:pt x="627" y="2436"/>
                      <a:pt x="127" y="4591"/>
                      <a:pt x="1103" y="5579"/>
                    </a:cubicBezTo>
                    <a:cubicBezTo>
                      <a:pt x="1496" y="5996"/>
                      <a:pt x="2103" y="6222"/>
                      <a:pt x="2734" y="6448"/>
                    </a:cubicBezTo>
                    <a:cubicBezTo>
                      <a:pt x="2770" y="7567"/>
                      <a:pt x="2806" y="8674"/>
                      <a:pt x="2818" y="9782"/>
                    </a:cubicBezTo>
                    <a:cubicBezTo>
                      <a:pt x="1961" y="9591"/>
                      <a:pt x="1020" y="9020"/>
                      <a:pt x="901" y="8222"/>
                    </a:cubicBezTo>
                    <a:cubicBezTo>
                      <a:pt x="878" y="8050"/>
                      <a:pt x="763" y="7981"/>
                      <a:pt x="634" y="7981"/>
                    </a:cubicBezTo>
                    <a:cubicBezTo>
                      <a:pt x="351" y="7981"/>
                      <a:pt x="1" y="8309"/>
                      <a:pt x="401" y="8603"/>
                    </a:cubicBezTo>
                    <a:cubicBezTo>
                      <a:pt x="984" y="9032"/>
                      <a:pt x="1294" y="9615"/>
                      <a:pt x="1972" y="9948"/>
                    </a:cubicBezTo>
                    <a:cubicBezTo>
                      <a:pt x="2234" y="10079"/>
                      <a:pt x="2520" y="10151"/>
                      <a:pt x="2818" y="10187"/>
                    </a:cubicBezTo>
                    <a:cubicBezTo>
                      <a:pt x="2830" y="10818"/>
                      <a:pt x="2818" y="11461"/>
                      <a:pt x="2782" y="12103"/>
                    </a:cubicBezTo>
                    <a:cubicBezTo>
                      <a:pt x="2776" y="12276"/>
                      <a:pt x="2916" y="12362"/>
                      <a:pt x="3054" y="12362"/>
                    </a:cubicBezTo>
                    <a:cubicBezTo>
                      <a:pt x="3193" y="12362"/>
                      <a:pt x="3330" y="12276"/>
                      <a:pt x="3318" y="12103"/>
                    </a:cubicBezTo>
                    <a:cubicBezTo>
                      <a:pt x="3282" y="11461"/>
                      <a:pt x="3270" y="10830"/>
                      <a:pt x="3270" y="10198"/>
                    </a:cubicBezTo>
                    <a:cubicBezTo>
                      <a:pt x="3389" y="10198"/>
                      <a:pt x="3508" y="10198"/>
                      <a:pt x="3627" y="10187"/>
                    </a:cubicBezTo>
                    <a:cubicBezTo>
                      <a:pt x="4580" y="10115"/>
                      <a:pt x="5485" y="9782"/>
                      <a:pt x="5747" y="8794"/>
                    </a:cubicBezTo>
                    <a:cubicBezTo>
                      <a:pt x="6056" y="7591"/>
                      <a:pt x="4687" y="6400"/>
                      <a:pt x="3746" y="5960"/>
                    </a:cubicBezTo>
                    <a:cubicBezTo>
                      <a:pt x="3616" y="5900"/>
                      <a:pt x="3473" y="5853"/>
                      <a:pt x="3342" y="5805"/>
                    </a:cubicBezTo>
                    <a:cubicBezTo>
                      <a:pt x="3377" y="4626"/>
                      <a:pt x="3401" y="3460"/>
                      <a:pt x="3401" y="2281"/>
                    </a:cubicBezTo>
                    <a:cubicBezTo>
                      <a:pt x="3949" y="2448"/>
                      <a:pt x="4437" y="2864"/>
                      <a:pt x="4747" y="3329"/>
                    </a:cubicBezTo>
                    <a:cubicBezTo>
                      <a:pt x="4800" y="3403"/>
                      <a:pt x="4874" y="3436"/>
                      <a:pt x="4946" y="3436"/>
                    </a:cubicBezTo>
                    <a:cubicBezTo>
                      <a:pt x="5079" y="3436"/>
                      <a:pt x="5202" y="3321"/>
                      <a:pt x="5163" y="3150"/>
                    </a:cubicBezTo>
                    <a:cubicBezTo>
                      <a:pt x="4997" y="2340"/>
                      <a:pt x="4235" y="1840"/>
                      <a:pt x="3401" y="1674"/>
                    </a:cubicBezTo>
                    <a:cubicBezTo>
                      <a:pt x="3389" y="1174"/>
                      <a:pt x="3377" y="662"/>
                      <a:pt x="3354" y="150"/>
                    </a:cubicBezTo>
                    <a:cubicBezTo>
                      <a:pt x="3347" y="56"/>
                      <a:pt x="3262" y="0"/>
                      <a:pt x="3184" y="0"/>
                    </a:cubicBezTo>
                    <a:close/>
                  </a:path>
                </a:pathLst>
              </a:custGeom>
              <a:solidFill>
                <a:srgbClr val="EC3A3B"/>
              </a:solidFill>
              <a:ln>
                <a:noFill/>
              </a:ln>
            </p:spPr>
            <p:txBody>
              <a:bodyPr spcFirstLastPara="1" wrap="square" lIns="121900" tIns="121900" rIns="121900" bIns="121900" anchor="ctr" anchorCtr="0">
                <a:noAutofit/>
              </a:bodyPr>
              <a:lstStyle/>
              <a:p>
                <a:endParaRPr sz="2400"/>
              </a:p>
            </p:txBody>
          </p:sp>
          <p:sp>
            <p:nvSpPr>
              <p:cNvPr id="2462" name="Google Shape;2462;p44"/>
              <p:cNvSpPr/>
              <p:nvPr/>
            </p:nvSpPr>
            <p:spPr>
              <a:xfrm>
                <a:off x="7085297" y="3569782"/>
                <a:ext cx="150640" cy="259618"/>
              </a:xfrm>
              <a:custGeom>
                <a:avLst/>
                <a:gdLst/>
                <a:ahLst/>
                <a:cxnLst/>
                <a:rect l="l" t="t" r="r" b="b"/>
                <a:pathLst>
                  <a:path w="6899" h="11890" extrusionOk="0">
                    <a:moveTo>
                      <a:pt x="2766" y="0"/>
                    </a:moveTo>
                    <a:cubicBezTo>
                      <a:pt x="2703" y="0"/>
                      <a:pt x="2640" y="29"/>
                      <a:pt x="2596" y="99"/>
                    </a:cubicBezTo>
                    <a:cubicBezTo>
                      <a:pt x="1" y="4087"/>
                      <a:pt x="834" y="11064"/>
                      <a:pt x="6323" y="11886"/>
                    </a:cubicBezTo>
                    <a:cubicBezTo>
                      <a:pt x="6343" y="11889"/>
                      <a:pt x="6362" y="11890"/>
                      <a:pt x="6381" y="11890"/>
                    </a:cubicBezTo>
                    <a:cubicBezTo>
                      <a:pt x="6755" y="11890"/>
                      <a:pt x="6899" y="11345"/>
                      <a:pt x="6502" y="11255"/>
                    </a:cubicBezTo>
                    <a:cubicBezTo>
                      <a:pt x="1632" y="10183"/>
                      <a:pt x="882" y="4159"/>
                      <a:pt x="2954" y="313"/>
                    </a:cubicBezTo>
                    <a:cubicBezTo>
                      <a:pt x="3044" y="148"/>
                      <a:pt x="2906" y="0"/>
                      <a:pt x="2766" y="0"/>
                    </a:cubicBezTo>
                    <a:close/>
                  </a:path>
                </a:pathLst>
              </a:custGeom>
              <a:solidFill>
                <a:srgbClr val="EC3A3B"/>
              </a:solidFill>
              <a:ln>
                <a:noFill/>
              </a:ln>
            </p:spPr>
            <p:txBody>
              <a:bodyPr spcFirstLastPara="1" wrap="square" lIns="121900" tIns="121900" rIns="121900" bIns="121900" anchor="ctr" anchorCtr="0">
                <a:noAutofit/>
              </a:bodyPr>
              <a:lstStyle/>
              <a:p>
                <a:endParaRPr sz="2400"/>
              </a:p>
            </p:txBody>
          </p:sp>
          <p:sp>
            <p:nvSpPr>
              <p:cNvPr id="2463" name="Google Shape;2463;p44"/>
              <p:cNvSpPr/>
              <p:nvPr/>
            </p:nvSpPr>
            <p:spPr>
              <a:xfrm>
                <a:off x="7222400" y="3535916"/>
                <a:ext cx="131993" cy="269946"/>
              </a:xfrm>
              <a:custGeom>
                <a:avLst/>
                <a:gdLst/>
                <a:ahLst/>
                <a:cxnLst/>
                <a:rect l="l" t="t" r="r" b="b"/>
                <a:pathLst>
                  <a:path w="6045" h="12363" extrusionOk="0">
                    <a:moveTo>
                      <a:pt x="2794" y="2233"/>
                    </a:moveTo>
                    <a:cubicBezTo>
                      <a:pt x="2699" y="3352"/>
                      <a:pt x="2687" y="4483"/>
                      <a:pt x="2711" y="5626"/>
                    </a:cubicBezTo>
                    <a:cubicBezTo>
                      <a:pt x="2104" y="5436"/>
                      <a:pt x="1568" y="5198"/>
                      <a:pt x="1366" y="4424"/>
                    </a:cubicBezTo>
                    <a:cubicBezTo>
                      <a:pt x="1151" y="3662"/>
                      <a:pt x="1568" y="2888"/>
                      <a:pt x="2199" y="2459"/>
                    </a:cubicBezTo>
                    <a:cubicBezTo>
                      <a:pt x="2390" y="2328"/>
                      <a:pt x="2592" y="2257"/>
                      <a:pt x="2794" y="2233"/>
                    </a:cubicBezTo>
                    <a:close/>
                    <a:moveTo>
                      <a:pt x="3306" y="6662"/>
                    </a:moveTo>
                    <a:cubicBezTo>
                      <a:pt x="4235" y="7007"/>
                      <a:pt x="5068" y="7448"/>
                      <a:pt x="5128" y="8543"/>
                    </a:cubicBezTo>
                    <a:cubicBezTo>
                      <a:pt x="5176" y="9270"/>
                      <a:pt x="4211" y="9781"/>
                      <a:pt x="3628" y="9853"/>
                    </a:cubicBezTo>
                    <a:cubicBezTo>
                      <a:pt x="3574" y="9859"/>
                      <a:pt x="3515" y="9862"/>
                      <a:pt x="3452" y="9862"/>
                    </a:cubicBezTo>
                    <a:cubicBezTo>
                      <a:pt x="3390" y="9862"/>
                      <a:pt x="3324" y="9859"/>
                      <a:pt x="3259" y="9853"/>
                    </a:cubicBezTo>
                    <a:cubicBezTo>
                      <a:pt x="3259" y="8793"/>
                      <a:pt x="3283" y="7722"/>
                      <a:pt x="3306" y="6662"/>
                    </a:cubicBezTo>
                    <a:close/>
                    <a:moveTo>
                      <a:pt x="3183" y="0"/>
                    </a:moveTo>
                    <a:cubicBezTo>
                      <a:pt x="3120" y="0"/>
                      <a:pt x="3060" y="35"/>
                      <a:pt x="3044" y="114"/>
                    </a:cubicBezTo>
                    <a:cubicBezTo>
                      <a:pt x="2949" y="614"/>
                      <a:pt x="2890" y="1126"/>
                      <a:pt x="2830" y="1626"/>
                    </a:cubicBezTo>
                    <a:cubicBezTo>
                      <a:pt x="2473" y="1626"/>
                      <a:pt x="2128" y="1697"/>
                      <a:pt x="1830" y="1840"/>
                    </a:cubicBezTo>
                    <a:cubicBezTo>
                      <a:pt x="616" y="2435"/>
                      <a:pt x="115" y="4590"/>
                      <a:pt x="1092" y="5590"/>
                    </a:cubicBezTo>
                    <a:cubicBezTo>
                      <a:pt x="1497" y="5995"/>
                      <a:pt x="2104" y="6233"/>
                      <a:pt x="2735" y="6448"/>
                    </a:cubicBezTo>
                    <a:cubicBezTo>
                      <a:pt x="2759" y="7567"/>
                      <a:pt x="2806" y="8674"/>
                      <a:pt x="2818" y="9793"/>
                    </a:cubicBezTo>
                    <a:cubicBezTo>
                      <a:pt x="1949" y="9591"/>
                      <a:pt x="1008" y="9031"/>
                      <a:pt x="901" y="8222"/>
                    </a:cubicBezTo>
                    <a:cubicBezTo>
                      <a:pt x="879" y="8050"/>
                      <a:pt x="764" y="7981"/>
                      <a:pt x="634" y="7981"/>
                    </a:cubicBezTo>
                    <a:cubicBezTo>
                      <a:pt x="352" y="7981"/>
                      <a:pt x="1" y="8309"/>
                      <a:pt x="401" y="8603"/>
                    </a:cubicBezTo>
                    <a:cubicBezTo>
                      <a:pt x="985" y="9031"/>
                      <a:pt x="1294" y="9615"/>
                      <a:pt x="1973" y="9960"/>
                    </a:cubicBezTo>
                    <a:cubicBezTo>
                      <a:pt x="2223" y="10091"/>
                      <a:pt x="2521" y="10151"/>
                      <a:pt x="2818" y="10186"/>
                    </a:cubicBezTo>
                    <a:cubicBezTo>
                      <a:pt x="2818" y="10829"/>
                      <a:pt x="2818" y="11460"/>
                      <a:pt x="2782" y="12103"/>
                    </a:cubicBezTo>
                    <a:cubicBezTo>
                      <a:pt x="2771" y="12276"/>
                      <a:pt x="2910" y="12362"/>
                      <a:pt x="3050" y="12362"/>
                    </a:cubicBezTo>
                    <a:cubicBezTo>
                      <a:pt x="3190" y="12362"/>
                      <a:pt x="3330" y="12276"/>
                      <a:pt x="3318" y="12103"/>
                    </a:cubicBezTo>
                    <a:cubicBezTo>
                      <a:pt x="3283" y="11472"/>
                      <a:pt x="3271" y="10841"/>
                      <a:pt x="3259" y="10210"/>
                    </a:cubicBezTo>
                    <a:cubicBezTo>
                      <a:pt x="3390" y="10210"/>
                      <a:pt x="3509" y="10198"/>
                      <a:pt x="3628" y="10186"/>
                    </a:cubicBezTo>
                    <a:cubicBezTo>
                      <a:pt x="4568" y="10115"/>
                      <a:pt x="5485" y="9781"/>
                      <a:pt x="5735" y="8793"/>
                    </a:cubicBezTo>
                    <a:cubicBezTo>
                      <a:pt x="6045" y="7603"/>
                      <a:pt x="4687" y="6400"/>
                      <a:pt x="3747" y="5971"/>
                    </a:cubicBezTo>
                    <a:cubicBezTo>
                      <a:pt x="3616" y="5912"/>
                      <a:pt x="3473" y="5852"/>
                      <a:pt x="3330" y="5805"/>
                    </a:cubicBezTo>
                    <a:cubicBezTo>
                      <a:pt x="3366" y="4638"/>
                      <a:pt x="3402" y="3459"/>
                      <a:pt x="3402" y="2281"/>
                    </a:cubicBezTo>
                    <a:cubicBezTo>
                      <a:pt x="3937" y="2447"/>
                      <a:pt x="4437" y="2876"/>
                      <a:pt x="4747" y="3328"/>
                    </a:cubicBezTo>
                    <a:cubicBezTo>
                      <a:pt x="4797" y="3403"/>
                      <a:pt x="4868" y="3436"/>
                      <a:pt x="4938" y="3436"/>
                    </a:cubicBezTo>
                    <a:cubicBezTo>
                      <a:pt x="5069" y="3436"/>
                      <a:pt x="5195" y="3321"/>
                      <a:pt x="5164" y="3150"/>
                    </a:cubicBezTo>
                    <a:cubicBezTo>
                      <a:pt x="4997" y="2352"/>
                      <a:pt x="4223" y="1840"/>
                      <a:pt x="3402" y="1685"/>
                    </a:cubicBezTo>
                    <a:cubicBezTo>
                      <a:pt x="3390" y="1173"/>
                      <a:pt x="3378" y="661"/>
                      <a:pt x="3354" y="149"/>
                    </a:cubicBezTo>
                    <a:cubicBezTo>
                      <a:pt x="3347" y="56"/>
                      <a:pt x="3262" y="0"/>
                      <a:pt x="3183" y="0"/>
                    </a:cubicBezTo>
                    <a:close/>
                  </a:path>
                </a:pathLst>
              </a:custGeom>
              <a:solidFill>
                <a:srgbClr val="EC3A3B"/>
              </a:solidFill>
              <a:ln>
                <a:noFill/>
              </a:ln>
            </p:spPr>
            <p:txBody>
              <a:bodyPr spcFirstLastPara="1" wrap="square" lIns="121900" tIns="121900" rIns="121900" bIns="121900" anchor="ctr" anchorCtr="0">
                <a:noAutofit/>
              </a:bodyPr>
              <a:lstStyle/>
              <a:p>
                <a:endParaRPr sz="2400"/>
              </a:p>
            </p:txBody>
          </p:sp>
        </p:grpSp>
        <p:sp>
          <p:nvSpPr>
            <p:cNvPr id="2464" name="Google Shape;2464;p44"/>
            <p:cNvSpPr txBox="1"/>
            <p:nvPr/>
          </p:nvSpPr>
          <p:spPr>
            <a:xfrm>
              <a:off x="6696514" y="3065870"/>
              <a:ext cx="1354200" cy="270000"/>
            </a:xfrm>
            <a:prstGeom prst="rect">
              <a:avLst/>
            </a:prstGeom>
            <a:noFill/>
            <a:ln>
              <a:noFill/>
            </a:ln>
          </p:spPr>
          <p:txBody>
            <a:bodyPr spcFirstLastPara="1" wrap="square" lIns="121900" tIns="121900" rIns="121900" bIns="121900" anchor="ctr" anchorCtr="0">
              <a:noAutofit/>
            </a:bodyPr>
            <a:lstStyle/>
            <a:p>
              <a:pPr algn="ctr"/>
              <a:r>
                <a:rPr lang="en" sz="2000" b="1" dirty="0">
                  <a:solidFill>
                    <a:srgbClr val="434343"/>
                  </a:solidFill>
                  <a:latin typeface="Fira Sans Extra Condensed Medium"/>
                  <a:ea typeface="Fira Sans Extra Condensed Medium"/>
                  <a:cs typeface="Fira Sans Extra Condensed Medium"/>
                  <a:sym typeface="Fira Sans Extra Condensed Medium"/>
                </a:rPr>
                <a:t>2020</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465" name="Google Shape;2465;p44"/>
            <p:cNvSpPr txBox="1"/>
            <p:nvPr/>
          </p:nvSpPr>
          <p:spPr>
            <a:xfrm>
              <a:off x="6671424" y="1628134"/>
              <a:ext cx="1354200" cy="765000"/>
            </a:xfrm>
            <a:prstGeom prst="rect">
              <a:avLst/>
            </a:prstGeom>
            <a:noFill/>
            <a:ln>
              <a:noFill/>
            </a:ln>
          </p:spPr>
          <p:txBody>
            <a:bodyPr spcFirstLastPara="1" wrap="square" lIns="121900" tIns="121900" rIns="121900" bIns="121900" anchor="ctr" anchorCtr="0">
              <a:noAutofit/>
            </a:bodyPr>
            <a:lstStyle/>
            <a:p>
              <a:pPr algn="ctr"/>
              <a:r>
                <a:rPr lang="en" b="1" dirty="0">
                  <a:solidFill>
                    <a:srgbClr val="434343"/>
                  </a:solidFill>
                  <a:latin typeface="Roboto"/>
                  <a:ea typeface="Roboto"/>
                  <a:cs typeface="Roboto"/>
                  <a:sym typeface="Roboto"/>
                </a:rPr>
                <a:t>Global syphilis rates rising; in Alberta highest since 1948</a:t>
              </a:r>
              <a:endParaRPr b="1" dirty="0">
                <a:solidFill>
                  <a:srgbClr val="434343"/>
                </a:solidFill>
                <a:latin typeface="Roboto"/>
                <a:ea typeface="Roboto"/>
                <a:cs typeface="Roboto"/>
                <a:sym typeface="Roboto"/>
              </a:endParaRPr>
            </a:p>
          </p:txBody>
        </p:sp>
      </p:grpSp>
      <p:grpSp>
        <p:nvGrpSpPr>
          <p:cNvPr id="2466" name="Google Shape;2466;p44"/>
          <p:cNvGrpSpPr/>
          <p:nvPr/>
        </p:nvGrpSpPr>
        <p:grpSpPr>
          <a:xfrm>
            <a:off x="3296769" y="1510102"/>
            <a:ext cx="1862816" cy="3470386"/>
            <a:chOff x="2472577" y="1132576"/>
            <a:chExt cx="1397112" cy="2602790"/>
          </a:xfrm>
        </p:grpSpPr>
        <p:sp>
          <p:nvSpPr>
            <p:cNvPr id="2467" name="Google Shape;2467;p44"/>
            <p:cNvSpPr/>
            <p:nvPr/>
          </p:nvSpPr>
          <p:spPr>
            <a:xfrm>
              <a:off x="2472577" y="2610537"/>
              <a:ext cx="1397112" cy="171339"/>
            </a:xfrm>
            <a:custGeom>
              <a:avLst/>
              <a:gdLst/>
              <a:ahLst/>
              <a:cxnLst/>
              <a:rect l="l" t="t" r="r" b="b"/>
              <a:pathLst>
                <a:path w="63985" h="7847" extrusionOk="0">
                  <a:moveTo>
                    <a:pt x="2679" y="703"/>
                  </a:moveTo>
                  <a:cubicBezTo>
                    <a:pt x="2429" y="846"/>
                    <a:pt x="2179" y="1179"/>
                    <a:pt x="1917" y="1429"/>
                  </a:cubicBezTo>
                  <a:lnTo>
                    <a:pt x="1334" y="703"/>
                  </a:lnTo>
                  <a:close/>
                  <a:moveTo>
                    <a:pt x="4239" y="703"/>
                  </a:moveTo>
                  <a:cubicBezTo>
                    <a:pt x="3703" y="1143"/>
                    <a:pt x="3167" y="1774"/>
                    <a:pt x="2643" y="2322"/>
                  </a:cubicBezTo>
                  <a:lnTo>
                    <a:pt x="2048" y="1572"/>
                  </a:lnTo>
                  <a:cubicBezTo>
                    <a:pt x="2358" y="1262"/>
                    <a:pt x="2667" y="1000"/>
                    <a:pt x="2989" y="703"/>
                  </a:cubicBezTo>
                  <a:close/>
                  <a:moveTo>
                    <a:pt x="6215" y="703"/>
                  </a:moveTo>
                  <a:cubicBezTo>
                    <a:pt x="5298" y="1596"/>
                    <a:pt x="4394" y="2477"/>
                    <a:pt x="3501" y="3394"/>
                  </a:cubicBezTo>
                  <a:lnTo>
                    <a:pt x="2917" y="2655"/>
                  </a:lnTo>
                  <a:cubicBezTo>
                    <a:pt x="3572" y="2001"/>
                    <a:pt x="4227" y="1298"/>
                    <a:pt x="4894" y="703"/>
                  </a:cubicBezTo>
                  <a:close/>
                  <a:moveTo>
                    <a:pt x="22146" y="703"/>
                  </a:moveTo>
                  <a:cubicBezTo>
                    <a:pt x="19979" y="2786"/>
                    <a:pt x="17836" y="5037"/>
                    <a:pt x="15681" y="7239"/>
                  </a:cubicBezTo>
                  <a:lnTo>
                    <a:pt x="14216" y="7227"/>
                  </a:lnTo>
                  <a:cubicBezTo>
                    <a:pt x="16478" y="5025"/>
                    <a:pt x="18764" y="2786"/>
                    <a:pt x="21050" y="703"/>
                  </a:cubicBezTo>
                  <a:close/>
                  <a:moveTo>
                    <a:pt x="54078" y="703"/>
                  </a:moveTo>
                  <a:cubicBezTo>
                    <a:pt x="51840" y="2786"/>
                    <a:pt x="49578" y="5049"/>
                    <a:pt x="47328" y="7239"/>
                  </a:cubicBezTo>
                  <a:lnTo>
                    <a:pt x="46446" y="7227"/>
                  </a:lnTo>
                  <a:cubicBezTo>
                    <a:pt x="48578" y="5037"/>
                    <a:pt x="50709" y="2786"/>
                    <a:pt x="52840" y="703"/>
                  </a:cubicBezTo>
                  <a:close/>
                  <a:moveTo>
                    <a:pt x="61079" y="1203"/>
                  </a:moveTo>
                  <a:lnTo>
                    <a:pt x="61651" y="1941"/>
                  </a:lnTo>
                  <a:cubicBezTo>
                    <a:pt x="59948" y="3691"/>
                    <a:pt x="58269" y="5453"/>
                    <a:pt x="56591" y="7239"/>
                  </a:cubicBezTo>
                  <a:lnTo>
                    <a:pt x="55591" y="7239"/>
                  </a:lnTo>
                  <a:cubicBezTo>
                    <a:pt x="55896" y="6944"/>
                    <a:pt x="56202" y="6604"/>
                    <a:pt x="56495" y="6299"/>
                  </a:cubicBezTo>
                  <a:cubicBezTo>
                    <a:pt x="58091" y="4668"/>
                    <a:pt x="59579" y="2917"/>
                    <a:pt x="61079" y="1203"/>
                  </a:cubicBezTo>
                  <a:close/>
                  <a:moveTo>
                    <a:pt x="8025" y="703"/>
                  </a:moveTo>
                  <a:cubicBezTo>
                    <a:pt x="5858" y="2786"/>
                    <a:pt x="3703" y="5013"/>
                    <a:pt x="1584" y="7251"/>
                  </a:cubicBezTo>
                  <a:lnTo>
                    <a:pt x="1334" y="7251"/>
                  </a:lnTo>
                  <a:lnTo>
                    <a:pt x="3941" y="3941"/>
                  </a:lnTo>
                  <a:lnTo>
                    <a:pt x="3715" y="3667"/>
                  </a:lnTo>
                  <a:cubicBezTo>
                    <a:pt x="4691" y="2655"/>
                    <a:pt x="5691" y="1596"/>
                    <a:pt x="6692" y="703"/>
                  </a:cubicBezTo>
                  <a:close/>
                  <a:moveTo>
                    <a:pt x="9847" y="703"/>
                  </a:moveTo>
                  <a:cubicBezTo>
                    <a:pt x="7596" y="2786"/>
                    <a:pt x="5358" y="5013"/>
                    <a:pt x="3143" y="7251"/>
                  </a:cubicBezTo>
                  <a:lnTo>
                    <a:pt x="2084" y="7251"/>
                  </a:lnTo>
                  <a:cubicBezTo>
                    <a:pt x="4370" y="5013"/>
                    <a:pt x="6644" y="2786"/>
                    <a:pt x="8906" y="703"/>
                  </a:cubicBezTo>
                  <a:close/>
                  <a:moveTo>
                    <a:pt x="11240" y="703"/>
                  </a:moveTo>
                  <a:cubicBezTo>
                    <a:pt x="9108" y="2786"/>
                    <a:pt x="7001" y="5013"/>
                    <a:pt x="4906" y="7251"/>
                  </a:cubicBezTo>
                  <a:lnTo>
                    <a:pt x="3465" y="7251"/>
                  </a:lnTo>
                  <a:cubicBezTo>
                    <a:pt x="5703" y="5013"/>
                    <a:pt x="7942" y="2786"/>
                    <a:pt x="10168" y="703"/>
                  </a:cubicBezTo>
                  <a:close/>
                  <a:moveTo>
                    <a:pt x="13026" y="703"/>
                  </a:moveTo>
                  <a:cubicBezTo>
                    <a:pt x="10859" y="2786"/>
                    <a:pt x="8716" y="5013"/>
                    <a:pt x="6608" y="7251"/>
                  </a:cubicBezTo>
                  <a:lnTo>
                    <a:pt x="5418" y="7251"/>
                  </a:lnTo>
                  <a:cubicBezTo>
                    <a:pt x="7489" y="5013"/>
                    <a:pt x="9561" y="2786"/>
                    <a:pt x="11656" y="703"/>
                  </a:cubicBezTo>
                  <a:close/>
                  <a:moveTo>
                    <a:pt x="16038" y="703"/>
                  </a:moveTo>
                  <a:cubicBezTo>
                    <a:pt x="13764" y="2786"/>
                    <a:pt x="11442" y="5013"/>
                    <a:pt x="9156" y="7251"/>
                  </a:cubicBezTo>
                  <a:lnTo>
                    <a:pt x="7108" y="7251"/>
                  </a:lnTo>
                  <a:cubicBezTo>
                    <a:pt x="9216" y="5013"/>
                    <a:pt x="11347" y="2786"/>
                    <a:pt x="13490" y="703"/>
                  </a:cubicBezTo>
                  <a:close/>
                  <a:moveTo>
                    <a:pt x="16347" y="667"/>
                  </a:moveTo>
                  <a:lnTo>
                    <a:pt x="18372" y="679"/>
                  </a:lnTo>
                  <a:cubicBezTo>
                    <a:pt x="16062" y="2870"/>
                    <a:pt x="13752" y="5013"/>
                    <a:pt x="11466" y="7251"/>
                  </a:cubicBezTo>
                  <a:lnTo>
                    <a:pt x="9620" y="7251"/>
                  </a:lnTo>
                  <a:cubicBezTo>
                    <a:pt x="11859" y="5013"/>
                    <a:pt x="14121" y="2870"/>
                    <a:pt x="16347" y="667"/>
                  </a:cubicBezTo>
                  <a:close/>
                  <a:moveTo>
                    <a:pt x="20658" y="703"/>
                  </a:moveTo>
                  <a:cubicBezTo>
                    <a:pt x="18336" y="2786"/>
                    <a:pt x="15978" y="5013"/>
                    <a:pt x="13752" y="7251"/>
                  </a:cubicBezTo>
                  <a:lnTo>
                    <a:pt x="11835" y="7251"/>
                  </a:lnTo>
                  <a:cubicBezTo>
                    <a:pt x="14085" y="5013"/>
                    <a:pt x="16336" y="2786"/>
                    <a:pt x="18586" y="703"/>
                  </a:cubicBezTo>
                  <a:close/>
                  <a:moveTo>
                    <a:pt x="24122" y="703"/>
                  </a:moveTo>
                  <a:cubicBezTo>
                    <a:pt x="21943" y="2786"/>
                    <a:pt x="19776" y="5013"/>
                    <a:pt x="17610" y="7251"/>
                  </a:cubicBezTo>
                  <a:lnTo>
                    <a:pt x="15824" y="7251"/>
                  </a:lnTo>
                  <a:cubicBezTo>
                    <a:pt x="18014" y="5013"/>
                    <a:pt x="20229" y="2786"/>
                    <a:pt x="22443" y="703"/>
                  </a:cubicBezTo>
                  <a:close/>
                  <a:moveTo>
                    <a:pt x="25420" y="703"/>
                  </a:moveTo>
                  <a:cubicBezTo>
                    <a:pt x="23229" y="2786"/>
                    <a:pt x="21122" y="5013"/>
                    <a:pt x="19038" y="7251"/>
                  </a:cubicBezTo>
                  <a:lnTo>
                    <a:pt x="17955" y="7251"/>
                  </a:lnTo>
                  <a:cubicBezTo>
                    <a:pt x="20110" y="5013"/>
                    <a:pt x="22265" y="2786"/>
                    <a:pt x="24444" y="703"/>
                  </a:cubicBezTo>
                  <a:close/>
                  <a:moveTo>
                    <a:pt x="27956" y="703"/>
                  </a:moveTo>
                  <a:cubicBezTo>
                    <a:pt x="27456" y="1143"/>
                    <a:pt x="26956" y="1667"/>
                    <a:pt x="26456" y="2155"/>
                  </a:cubicBezTo>
                  <a:cubicBezTo>
                    <a:pt x="24729" y="3858"/>
                    <a:pt x="23015" y="5465"/>
                    <a:pt x="21289" y="7251"/>
                  </a:cubicBezTo>
                  <a:lnTo>
                    <a:pt x="19348" y="7251"/>
                  </a:lnTo>
                  <a:cubicBezTo>
                    <a:pt x="21086" y="5310"/>
                    <a:pt x="22848" y="3548"/>
                    <a:pt x="24658" y="1762"/>
                  </a:cubicBezTo>
                  <a:cubicBezTo>
                    <a:pt x="25015" y="1393"/>
                    <a:pt x="25384" y="1000"/>
                    <a:pt x="25753" y="703"/>
                  </a:cubicBezTo>
                  <a:close/>
                  <a:moveTo>
                    <a:pt x="30194" y="703"/>
                  </a:moveTo>
                  <a:cubicBezTo>
                    <a:pt x="29599" y="1298"/>
                    <a:pt x="29004" y="1893"/>
                    <a:pt x="28432" y="2501"/>
                  </a:cubicBezTo>
                  <a:cubicBezTo>
                    <a:pt x="26896" y="4096"/>
                    <a:pt x="25361" y="5608"/>
                    <a:pt x="23801" y="7251"/>
                  </a:cubicBezTo>
                  <a:lnTo>
                    <a:pt x="21479" y="7251"/>
                  </a:lnTo>
                  <a:cubicBezTo>
                    <a:pt x="22944" y="5763"/>
                    <a:pt x="24420" y="4429"/>
                    <a:pt x="25849" y="3001"/>
                  </a:cubicBezTo>
                  <a:cubicBezTo>
                    <a:pt x="26623" y="2227"/>
                    <a:pt x="27396" y="1441"/>
                    <a:pt x="28170" y="703"/>
                  </a:cubicBezTo>
                  <a:close/>
                  <a:moveTo>
                    <a:pt x="33100" y="703"/>
                  </a:moveTo>
                  <a:cubicBezTo>
                    <a:pt x="31635" y="2191"/>
                    <a:pt x="30159" y="3632"/>
                    <a:pt x="28670" y="5084"/>
                  </a:cubicBezTo>
                  <a:cubicBezTo>
                    <a:pt x="27932" y="5811"/>
                    <a:pt x="27194" y="6501"/>
                    <a:pt x="26456" y="7251"/>
                  </a:cubicBezTo>
                  <a:lnTo>
                    <a:pt x="24087" y="7251"/>
                  </a:lnTo>
                  <a:cubicBezTo>
                    <a:pt x="25587" y="5608"/>
                    <a:pt x="27075" y="4179"/>
                    <a:pt x="28563" y="2632"/>
                  </a:cubicBezTo>
                  <a:cubicBezTo>
                    <a:pt x="29182" y="1977"/>
                    <a:pt x="29825" y="1298"/>
                    <a:pt x="30468" y="703"/>
                  </a:cubicBezTo>
                  <a:close/>
                  <a:moveTo>
                    <a:pt x="35005" y="703"/>
                  </a:moveTo>
                  <a:cubicBezTo>
                    <a:pt x="33219" y="2489"/>
                    <a:pt x="31397" y="4358"/>
                    <a:pt x="29528" y="6132"/>
                  </a:cubicBezTo>
                  <a:cubicBezTo>
                    <a:pt x="29135" y="6501"/>
                    <a:pt x="28742" y="6799"/>
                    <a:pt x="28349" y="7251"/>
                  </a:cubicBezTo>
                  <a:lnTo>
                    <a:pt x="26789" y="7251"/>
                  </a:lnTo>
                  <a:cubicBezTo>
                    <a:pt x="29040" y="5013"/>
                    <a:pt x="31290" y="2786"/>
                    <a:pt x="33528" y="703"/>
                  </a:cubicBezTo>
                  <a:close/>
                  <a:moveTo>
                    <a:pt x="36326" y="703"/>
                  </a:moveTo>
                  <a:cubicBezTo>
                    <a:pt x="34576" y="2334"/>
                    <a:pt x="32838" y="4120"/>
                    <a:pt x="31099" y="5834"/>
                  </a:cubicBezTo>
                  <a:cubicBezTo>
                    <a:pt x="30611" y="6299"/>
                    <a:pt x="30135" y="6799"/>
                    <a:pt x="29647" y="7251"/>
                  </a:cubicBezTo>
                  <a:lnTo>
                    <a:pt x="28635" y="7251"/>
                  </a:lnTo>
                  <a:cubicBezTo>
                    <a:pt x="28730" y="7096"/>
                    <a:pt x="28837" y="7061"/>
                    <a:pt x="28932" y="6965"/>
                  </a:cubicBezTo>
                  <a:cubicBezTo>
                    <a:pt x="31111" y="4918"/>
                    <a:pt x="33242" y="2786"/>
                    <a:pt x="35362" y="703"/>
                  </a:cubicBezTo>
                  <a:close/>
                  <a:moveTo>
                    <a:pt x="37683" y="703"/>
                  </a:moveTo>
                  <a:cubicBezTo>
                    <a:pt x="35540" y="2786"/>
                    <a:pt x="33397" y="5013"/>
                    <a:pt x="31266" y="7251"/>
                  </a:cubicBezTo>
                  <a:lnTo>
                    <a:pt x="29909" y="7251"/>
                  </a:lnTo>
                  <a:cubicBezTo>
                    <a:pt x="30099" y="6954"/>
                    <a:pt x="30290" y="6870"/>
                    <a:pt x="30480" y="6680"/>
                  </a:cubicBezTo>
                  <a:cubicBezTo>
                    <a:pt x="32516" y="4679"/>
                    <a:pt x="34576" y="2632"/>
                    <a:pt x="36636" y="703"/>
                  </a:cubicBezTo>
                  <a:close/>
                  <a:moveTo>
                    <a:pt x="39600" y="703"/>
                  </a:moveTo>
                  <a:cubicBezTo>
                    <a:pt x="37600" y="2632"/>
                    <a:pt x="35600" y="4608"/>
                    <a:pt x="33647" y="6596"/>
                  </a:cubicBezTo>
                  <a:cubicBezTo>
                    <a:pt x="33445" y="6811"/>
                    <a:pt x="33231" y="6954"/>
                    <a:pt x="33028" y="7251"/>
                  </a:cubicBezTo>
                  <a:lnTo>
                    <a:pt x="32278" y="7251"/>
                  </a:lnTo>
                  <a:cubicBezTo>
                    <a:pt x="34421" y="5013"/>
                    <a:pt x="36564" y="2786"/>
                    <a:pt x="38684" y="703"/>
                  </a:cubicBezTo>
                  <a:close/>
                  <a:moveTo>
                    <a:pt x="41541" y="703"/>
                  </a:moveTo>
                  <a:cubicBezTo>
                    <a:pt x="39374" y="2786"/>
                    <a:pt x="37195" y="5013"/>
                    <a:pt x="35005" y="7251"/>
                  </a:cubicBezTo>
                  <a:lnTo>
                    <a:pt x="33338" y="7251"/>
                  </a:lnTo>
                  <a:cubicBezTo>
                    <a:pt x="33492" y="7096"/>
                    <a:pt x="33647" y="6930"/>
                    <a:pt x="33814" y="6763"/>
                  </a:cubicBezTo>
                  <a:cubicBezTo>
                    <a:pt x="35814" y="4703"/>
                    <a:pt x="37898" y="2632"/>
                    <a:pt x="39993" y="703"/>
                  </a:cubicBezTo>
                  <a:close/>
                  <a:moveTo>
                    <a:pt x="44327" y="703"/>
                  </a:moveTo>
                  <a:cubicBezTo>
                    <a:pt x="42029" y="2786"/>
                    <a:pt x="39719" y="5013"/>
                    <a:pt x="37422" y="7251"/>
                  </a:cubicBezTo>
                  <a:lnTo>
                    <a:pt x="35445" y="7251"/>
                  </a:lnTo>
                  <a:cubicBezTo>
                    <a:pt x="37683" y="5013"/>
                    <a:pt x="39922" y="2786"/>
                    <a:pt x="42160" y="703"/>
                  </a:cubicBezTo>
                  <a:close/>
                  <a:moveTo>
                    <a:pt x="46220" y="703"/>
                  </a:moveTo>
                  <a:cubicBezTo>
                    <a:pt x="43994" y="2786"/>
                    <a:pt x="41744" y="5013"/>
                    <a:pt x="39481" y="7251"/>
                  </a:cubicBezTo>
                  <a:lnTo>
                    <a:pt x="37695" y="7251"/>
                  </a:lnTo>
                  <a:cubicBezTo>
                    <a:pt x="39993" y="5013"/>
                    <a:pt x="42315" y="2786"/>
                    <a:pt x="44613" y="703"/>
                  </a:cubicBezTo>
                  <a:close/>
                  <a:moveTo>
                    <a:pt x="49030" y="703"/>
                  </a:moveTo>
                  <a:cubicBezTo>
                    <a:pt x="46827" y="2786"/>
                    <a:pt x="44649" y="5013"/>
                    <a:pt x="42458" y="7251"/>
                  </a:cubicBezTo>
                  <a:lnTo>
                    <a:pt x="39791" y="7251"/>
                  </a:lnTo>
                  <a:cubicBezTo>
                    <a:pt x="42053" y="5013"/>
                    <a:pt x="44303" y="2786"/>
                    <a:pt x="46530" y="703"/>
                  </a:cubicBezTo>
                  <a:close/>
                  <a:moveTo>
                    <a:pt x="50804" y="703"/>
                  </a:moveTo>
                  <a:cubicBezTo>
                    <a:pt x="50721" y="703"/>
                    <a:pt x="50649" y="846"/>
                    <a:pt x="50578" y="917"/>
                  </a:cubicBezTo>
                  <a:cubicBezTo>
                    <a:pt x="48482" y="3048"/>
                    <a:pt x="46375" y="5168"/>
                    <a:pt x="44244" y="7251"/>
                  </a:cubicBezTo>
                  <a:lnTo>
                    <a:pt x="42756" y="7251"/>
                  </a:lnTo>
                  <a:cubicBezTo>
                    <a:pt x="44970" y="5013"/>
                    <a:pt x="47185" y="2786"/>
                    <a:pt x="49411" y="703"/>
                  </a:cubicBezTo>
                  <a:close/>
                  <a:moveTo>
                    <a:pt x="52673" y="703"/>
                  </a:moveTo>
                  <a:cubicBezTo>
                    <a:pt x="51745" y="1596"/>
                    <a:pt x="50804" y="2691"/>
                    <a:pt x="49852" y="3656"/>
                  </a:cubicBezTo>
                  <a:cubicBezTo>
                    <a:pt x="48661" y="4858"/>
                    <a:pt x="47470" y="6061"/>
                    <a:pt x="46280" y="7251"/>
                  </a:cubicBezTo>
                  <a:lnTo>
                    <a:pt x="44613" y="7251"/>
                  </a:lnTo>
                  <a:cubicBezTo>
                    <a:pt x="46673" y="5168"/>
                    <a:pt x="48732" y="3167"/>
                    <a:pt x="50768" y="1108"/>
                  </a:cubicBezTo>
                  <a:cubicBezTo>
                    <a:pt x="50899" y="977"/>
                    <a:pt x="51030" y="846"/>
                    <a:pt x="51161" y="703"/>
                  </a:cubicBezTo>
                  <a:close/>
                  <a:moveTo>
                    <a:pt x="56781" y="703"/>
                  </a:moveTo>
                  <a:cubicBezTo>
                    <a:pt x="54578" y="2786"/>
                    <a:pt x="52376" y="5013"/>
                    <a:pt x="50149" y="7251"/>
                  </a:cubicBezTo>
                  <a:lnTo>
                    <a:pt x="48090" y="7251"/>
                  </a:lnTo>
                  <a:cubicBezTo>
                    <a:pt x="50280" y="5013"/>
                    <a:pt x="52459" y="2786"/>
                    <a:pt x="54638" y="703"/>
                  </a:cubicBezTo>
                  <a:close/>
                  <a:moveTo>
                    <a:pt x="58484" y="703"/>
                  </a:moveTo>
                  <a:cubicBezTo>
                    <a:pt x="56364" y="2929"/>
                    <a:pt x="54197" y="5013"/>
                    <a:pt x="51983" y="7251"/>
                  </a:cubicBezTo>
                  <a:lnTo>
                    <a:pt x="50471" y="7251"/>
                  </a:lnTo>
                  <a:cubicBezTo>
                    <a:pt x="52709" y="5013"/>
                    <a:pt x="54924" y="2786"/>
                    <a:pt x="57138" y="703"/>
                  </a:cubicBezTo>
                  <a:close/>
                  <a:moveTo>
                    <a:pt x="59651" y="703"/>
                  </a:moveTo>
                  <a:cubicBezTo>
                    <a:pt x="58210" y="2191"/>
                    <a:pt x="56805" y="3929"/>
                    <a:pt x="55340" y="5501"/>
                  </a:cubicBezTo>
                  <a:cubicBezTo>
                    <a:pt x="54793" y="6084"/>
                    <a:pt x="54245" y="6656"/>
                    <a:pt x="53685" y="7251"/>
                  </a:cubicBezTo>
                  <a:lnTo>
                    <a:pt x="52566" y="7251"/>
                  </a:lnTo>
                  <a:cubicBezTo>
                    <a:pt x="54757" y="5013"/>
                    <a:pt x="56924" y="2929"/>
                    <a:pt x="58996" y="703"/>
                  </a:cubicBezTo>
                  <a:close/>
                  <a:moveTo>
                    <a:pt x="60663" y="703"/>
                  </a:moveTo>
                  <a:lnTo>
                    <a:pt x="60901" y="977"/>
                  </a:lnTo>
                  <a:cubicBezTo>
                    <a:pt x="59377" y="2703"/>
                    <a:pt x="57912" y="4501"/>
                    <a:pt x="56341" y="6156"/>
                  </a:cubicBezTo>
                  <a:cubicBezTo>
                    <a:pt x="55983" y="6513"/>
                    <a:pt x="55626" y="6799"/>
                    <a:pt x="55281" y="7251"/>
                  </a:cubicBezTo>
                  <a:lnTo>
                    <a:pt x="53876" y="7251"/>
                  </a:lnTo>
                  <a:cubicBezTo>
                    <a:pt x="55936" y="5013"/>
                    <a:pt x="57960" y="2786"/>
                    <a:pt x="59996" y="703"/>
                  </a:cubicBezTo>
                  <a:close/>
                  <a:moveTo>
                    <a:pt x="61841" y="2167"/>
                  </a:moveTo>
                  <a:lnTo>
                    <a:pt x="62675" y="3251"/>
                  </a:lnTo>
                  <a:cubicBezTo>
                    <a:pt x="61532" y="4608"/>
                    <a:pt x="60353" y="5906"/>
                    <a:pt x="59162" y="7251"/>
                  </a:cubicBezTo>
                  <a:lnTo>
                    <a:pt x="57007" y="7251"/>
                  </a:lnTo>
                  <a:cubicBezTo>
                    <a:pt x="58615" y="5465"/>
                    <a:pt x="60222" y="3846"/>
                    <a:pt x="61841" y="2167"/>
                  </a:cubicBezTo>
                  <a:close/>
                  <a:moveTo>
                    <a:pt x="62829" y="3441"/>
                  </a:moveTo>
                  <a:lnTo>
                    <a:pt x="63175" y="3882"/>
                  </a:lnTo>
                  <a:lnTo>
                    <a:pt x="60651" y="7251"/>
                  </a:lnTo>
                  <a:lnTo>
                    <a:pt x="59531" y="7251"/>
                  </a:lnTo>
                  <a:cubicBezTo>
                    <a:pt x="60651" y="5906"/>
                    <a:pt x="61758" y="4715"/>
                    <a:pt x="62829" y="3441"/>
                  </a:cubicBezTo>
                  <a:close/>
                  <a:moveTo>
                    <a:pt x="0" y="0"/>
                  </a:moveTo>
                  <a:lnTo>
                    <a:pt x="3120" y="3917"/>
                  </a:lnTo>
                  <a:lnTo>
                    <a:pt x="0" y="7847"/>
                  </a:lnTo>
                  <a:lnTo>
                    <a:pt x="60972" y="7847"/>
                  </a:lnTo>
                  <a:lnTo>
                    <a:pt x="63984" y="3846"/>
                  </a:lnTo>
                  <a:lnTo>
                    <a:pt x="60972" y="0"/>
                  </a:ln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68" name="Google Shape;2468;p44"/>
            <p:cNvSpPr/>
            <p:nvPr/>
          </p:nvSpPr>
          <p:spPr>
            <a:xfrm>
              <a:off x="3117441" y="2317027"/>
              <a:ext cx="107385" cy="348377"/>
            </a:xfrm>
            <a:custGeom>
              <a:avLst/>
              <a:gdLst/>
              <a:ahLst/>
              <a:cxnLst/>
              <a:rect l="l" t="t" r="r" b="b"/>
              <a:pathLst>
                <a:path w="4918" h="15955" extrusionOk="0">
                  <a:moveTo>
                    <a:pt x="2156" y="0"/>
                  </a:moveTo>
                  <a:lnTo>
                    <a:pt x="2156" y="11025"/>
                  </a:lnTo>
                  <a:cubicBezTo>
                    <a:pt x="965" y="11192"/>
                    <a:pt x="1" y="12228"/>
                    <a:pt x="1" y="13478"/>
                  </a:cubicBezTo>
                  <a:cubicBezTo>
                    <a:pt x="1" y="14847"/>
                    <a:pt x="1108" y="15955"/>
                    <a:pt x="2477" y="15955"/>
                  </a:cubicBezTo>
                  <a:cubicBezTo>
                    <a:pt x="3835" y="15955"/>
                    <a:pt x="4918" y="14847"/>
                    <a:pt x="4918" y="13478"/>
                  </a:cubicBezTo>
                  <a:cubicBezTo>
                    <a:pt x="4918" y="12228"/>
                    <a:pt x="3942" y="11192"/>
                    <a:pt x="2751" y="11025"/>
                  </a:cubicBezTo>
                  <a:lnTo>
                    <a:pt x="2751" y="0"/>
                  </a:lnTo>
                  <a:close/>
                </a:path>
              </a:pathLst>
            </a:custGeom>
            <a:solidFill>
              <a:srgbClr val="69E781"/>
            </a:solidFill>
            <a:ln>
              <a:noFill/>
            </a:ln>
          </p:spPr>
          <p:txBody>
            <a:bodyPr spcFirstLastPara="1" wrap="square" lIns="121900" tIns="121900" rIns="121900" bIns="121900" anchor="ctr" anchorCtr="0">
              <a:noAutofit/>
            </a:bodyPr>
            <a:lstStyle/>
            <a:p>
              <a:endParaRPr sz="2400"/>
            </a:p>
          </p:txBody>
        </p:sp>
        <p:grpSp>
          <p:nvGrpSpPr>
            <p:cNvPr id="2469" name="Google Shape;2469;p44"/>
            <p:cNvGrpSpPr/>
            <p:nvPr/>
          </p:nvGrpSpPr>
          <p:grpSpPr>
            <a:xfrm>
              <a:off x="2888533" y="1132576"/>
              <a:ext cx="565199" cy="869492"/>
              <a:chOff x="2849539" y="1170741"/>
              <a:chExt cx="565199" cy="869492"/>
            </a:xfrm>
          </p:grpSpPr>
          <p:sp>
            <p:nvSpPr>
              <p:cNvPr id="2470" name="Google Shape;2470;p44"/>
              <p:cNvSpPr/>
              <p:nvPr/>
            </p:nvSpPr>
            <p:spPr>
              <a:xfrm>
                <a:off x="2849539" y="1303105"/>
                <a:ext cx="565199" cy="737128"/>
              </a:xfrm>
              <a:custGeom>
                <a:avLst/>
                <a:gdLst/>
                <a:ahLst/>
                <a:cxnLst/>
                <a:rect l="l" t="t" r="r" b="b"/>
                <a:pathLst>
                  <a:path w="25885" h="33759" extrusionOk="0">
                    <a:moveTo>
                      <a:pt x="13666" y="854"/>
                    </a:moveTo>
                    <a:cubicBezTo>
                      <a:pt x="15607" y="854"/>
                      <a:pt x="17388" y="1597"/>
                      <a:pt x="18836" y="2942"/>
                    </a:cubicBezTo>
                    <a:cubicBezTo>
                      <a:pt x="20027" y="4061"/>
                      <a:pt x="20646" y="5573"/>
                      <a:pt x="20812" y="7157"/>
                    </a:cubicBezTo>
                    <a:cubicBezTo>
                      <a:pt x="20770" y="7148"/>
                      <a:pt x="20722" y="7140"/>
                      <a:pt x="20672" y="7140"/>
                    </a:cubicBezTo>
                    <a:cubicBezTo>
                      <a:pt x="20652" y="7140"/>
                      <a:pt x="20631" y="7141"/>
                      <a:pt x="20610" y="7145"/>
                    </a:cubicBezTo>
                    <a:cubicBezTo>
                      <a:pt x="19658" y="7357"/>
                      <a:pt x="18544" y="7515"/>
                      <a:pt x="17429" y="7515"/>
                    </a:cubicBezTo>
                    <a:cubicBezTo>
                      <a:pt x="15098" y="7515"/>
                      <a:pt x="12757" y="6824"/>
                      <a:pt x="11847" y="4490"/>
                    </a:cubicBezTo>
                    <a:cubicBezTo>
                      <a:pt x="11783" y="4336"/>
                      <a:pt x="11601" y="4233"/>
                      <a:pt x="11438" y="4233"/>
                    </a:cubicBezTo>
                    <a:cubicBezTo>
                      <a:pt x="11298" y="4233"/>
                      <a:pt x="11172" y="4308"/>
                      <a:pt x="11145" y="4490"/>
                    </a:cubicBezTo>
                    <a:cubicBezTo>
                      <a:pt x="10823" y="6799"/>
                      <a:pt x="8263" y="8442"/>
                      <a:pt x="6037" y="8669"/>
                    </a:cubicBezTo>
                    <a:cubicBezTo>
                      <a:pt x="5953" y="7216"/>
                      <a:pt x="6263" y="5716"/>
                      <a:pt x="6930" y="4323"/>
                    </a:cubicBezTo>
                    <a:cubicBezTo>
                      <a:pt x="6977" y="4323"/>
                      <a:pt x="7037" y="4299"/>
                      <a:pt x="7084" y="4240"/>
                    </a:cubicBezTo>
                    <a:cubicBezTo>
                      <a:pt x="8775" y="2323"/>
                      <a:pt x="10144" y="1203"/>
                      <a:pt x="12776" y="906"/>
                    </a:cubicBezTo>
                    <a:cubicBezTo>
                      <a:pt x="13076" y="871"/>
                      <a:pt x="13373" y="854"/>
                      <a:pt x="13666" y="854"/>
                    </a:cubicBezTo>
                    <a:close/>
                    <a:moveTo>
                      <a:pt x="11609" y="5621"/>
                    </a:moveTo>
                    <a:cubicBezTo>
                      <a:pt x="12827" y="7525"/>
                      <a:pt x="15425" y="8740"/>
                      <a:pt x="17829" y="8740"/>
                    </a:cubicBezTo>
                    <a:cubicBezTo>
                      <a:pt x="18926" y="8740"/>
                      <a:pt x="19982" y="8487"/>
                      <a:pt x="20848" y="7930"/>
                    </a:cubicBezTo>
                    <a:lnTo>
                      <a:pt x="20848" y="7930"/>
                    </a:lnTo>
                    <a:cubicBezTo>
                      <a:pt x="20872" y="9574"/>
                      <a:pt x="20443" y="11252"/>
                      <a:pt x="19693" y="12622"/>
                    </a:cubicBezTo>
                    <a:cubicBezTo>
                      <a:pt x="18474" y="14844"/>
                      <a:pt x="16309" y="15829"/>
                      <a:pt x="14061" y="15829"/>
                    </a:cubicBezTo>
                    <a:cubicBezTo>
                      <a:pt x="12202" y="15829"/>
                      <a:pt x="10286" y="15156"/>
                      <a:pt x="8799" y="13955"/>
                    </a:cubicBezTo>
                    <a:cubicBezTo>
                      <a:pt x="7275" y="12717"/>
                      <a:pt x="6418" y="11157"/>
                      <a:pt x="6132" y="9502"/>
                    </a:cubicBezTo>
                    <a:lnTo>
                      <a:pt x="6132" y="9502"/>
                    </a:lnTo>
                    <a:cubicBezTo>
                      <a:pt x="6250" y="9514"/>
                      <a:pt x="6369" y="9520"/>
                      <a:pt x="6489" y="9520"/>
                    </a:cubicBezTo>
                    <a:cubicBezTo>
                      <a:pt x="8635" y="9520"/>
                      <a:pt x="10864" y="7640"/>
                      <a:pt x="11609" y="5621"/>
                    </a:cubicBezTo>
                    <a:close/>
                    <a:moveTo>
                      <a:pt x="12240" y="16777"/>
                    </a:moveTo>
                    <a:lnTo>
                      <a:pt x="12240" y="16777"/>
                    </a:lnTo>
                    <a:cubicBezTo>
                      <a:pt x="12746" y="16871"/>
                      <a:pt x="13262" y="16917"/>
                      <a:pt x="13775" y="16917"/>
                    </a:cubicBezTo>
                    <a:cubicBezTo>
                      <a:pt x="14106" y="16917"/>
                      <a:pt x="14437" y="16897"/>
                      <a:pt x="14764" y="16860"/>
                    </a:cubicBezTo>
                    <a:lnTo>
                      <a:pt x="14764" y="16860"/>
                    </a:lnTo>
                    <a:cubicBezTo>
                      <a:pt x="14585" y="17134"/>
                      <a:pt x="14407" y="17420"/>
                      <a:pt x="14228" y="17705"/>
                    </a:cubicBezTo>
                    <a:cubicBezTo>
                      <a:pt x="14133" y="17860"/>
                      <a:pt x="13883" y="18408"/>
                      <a:pt x="13716" y="18753"/>
                    </a:cubicBezTo>
                    <a:cubicBezTo>
                      <a:pt x="13692" y="18729"/>
                      <a:pt x="13669" y="18706"/>
                      <a:pt x="13645" y="18682"/>
                    </a:cubicBezTo>
                    <a:cubicBezTo>
                      <a:pt x="13347" y="17991"/>
                      <a:pt x="12764" y="17324"/>
                      <a:pt x="12240" y="16777"/>
                    </a:cubicBezTo>
                    <a:close/>
                    <a:moveTo>
                      <a:pt x="13235" y="1"/>
                    </a:moveTo>
                    <a:cubicBezTo>
                      <a:pt x="10555" y="1"/>
                      <a:pt x="7895" y="890"/>
                      <a:pt x="6930" y="2942"/>
                    </a:cubicBezTo>
                    <a:cubicBezTo>
                      <a:pt x="5549" y="4644"/>
                      <a:pt x="5037" y="6716"/>
                      <a:pt x="5227" y="8764"/>
                    </a:cubicBezTo>
                    <a:cubicBezTo>
                      <a:pt x="5049" y="8883"/>
                      <a:pt x="5072" y="9193"/>
                      <a:pt x="5287" y="9300"/>
                    </a:cubicBezTo>
                    <a:cubicBezTo>
                      <a:pt x="5632" y="11467"/>
                      <a:pt x="6775" y="13538"/>
                      <a:pt x="8573" y="15038"/>
                    </a:cubicBezTo>
                    <a:cubicBezTo>
                      <a:pt x="8978" y="15384"/>
                      <a:pt x="9418" y="15670"/>
                      <a:pt x="9859" y="15920"/>
                    </a:cubicBezTo>
                    <a:cubicBezTo>
                      <a:pt x="7370" y="16277"/>
                      <a:pt x="4906" y="17086"/>
                      <a:pt x="3251" y="19063"/>
                    </a:cubicBezTo>
                    <a:cubicBezTo>
                      <a:pt x="0" y="22932"/>
                      <a:pt x="1655" y="28683"/>
                      <a:pt x="1227" y="33184"/>
                    </a:cubicBezTo>
                    <a:cubicBezTo>
                      <a:pt x="1197" y="33504"/>
                      <a:pt x="1459" y="33661"/>
                      <a:pt x="1721" y="33661"/>
                    </a:cubicBezTo>
                    <a:cubicBezTo>
                      <a:pt x="1986" y="33661"/>
                      <a:pt x="2251" y="33501"/>
                      <a:pt x="2215" y="33184"/>
                    </a:cubicBezTo>
                    <a:cubicBezTo>
                      <a:pt x="1715" y="29052"/>
                      <a:pt x="1334" y="23742"/>
                      <a:pt x="3477" y="20015"/>
                    </a:cubicBezTo>
                    <a:cubicBezTo>
                      <a:pt x="5025" y="17313"/>
                      <a:pt x="8442" y="17074"/>
                      <a:pt x="11240" y="16503"/>
                    </a:cubicBezTo>
                    <a:cubicBezTo>
                      <a:pt x="11287" y="16527"/>
                      <a:pt x="11347" y="16551"/>
                      <a:pt x="11406" y="16562"/>
                    </a:cubicBezTo>
                    <a:cubicBezTo>
                      <a:pt x="11406" y="16598"/>
                      <a:pt x="11406" y="16622"/>
                      <a:pt x="11418" y="16658"/>
                    </a:cubicBezTo>
                    <a:cubicBezTo>
                      <a:pt x="11680" y="17348"/>
                      <a:pt x="12133" y="17896"/>
                      <a:pt x="12561" y="18491"/>
                    </a:cubicBezTo>
                    <a:cubicBezTo>
                      <a:pt x="12725" y="18725"/>
                      <a:pt x="13118" y="19659"/>
                      <a:pt x="13504" y="19659"/>
                    </a:cubicBezTo>
                    <a:cubicBezTo>
                      <a:pt x="13511" y="19659"/>
                      <a:pt x="13519" y="19659"/>
                      <a:pt x="13526" y="19658"/>
                    </a:cubicBezTo>
                    <a:cubicBezTo>
                      <a:pt x="13550" y="19658"/>
                      <a:pt x="13573" y="19646"/>
                      <a:pt x="13597" y="19646"/>
                    </a:cubicBezTo>
                    <a:cubicBezTo>
                      <a:pt x="14073" y="20432"/>
                      <a:pt x="14538" y="21289"/>
                      <a:pt x="14431" y="21968"/>
                    </a:cubicBezTo>
                    <a:cubicBezTo>
                      <a:pt x="14264" y="22932"/>
                      <a:pt x="14240" y="23921"/>
                      <a:pt x="14204" y="24897"/>
                    </a:cubicBezTo>
                    <a:cubicBezTo>
                      <a:pt x="14121" y="27480"/>
                      <a:pt x="14478" y="30052"/>
                      <a:pt x="14347" y="32636"/>
                    </a:cubicBezTo>
                    <a:cubicBezTo>
                      <a:pt x="14330" y="32944"/>
                      <a:pt x="14574" y="33096"/>
                      <a:pt x="14818" y="33096"/>
                    </a:cubicBezTo>
                    <a:cubicBezTo>
                      <a:pt x="15065" y="33096"/>
                      <a:pt x="15312" y="32941"/>
                      <a:pt x="15288" y="32636"/>
                    </a:cubicBezTo>
                    <a:cubicBezTo>
                      <a:pt x="15085" y="29755"/>
                      <a:pt x="14966" y="26826"/>
                      <a:pt x="15085" y="23944"/>
                    </a:cubicBezTo>
                    <a:cubicBezTo>
                      <a:pt x="15121" y="23135"/>
                      <a:pt x="15859" y="21587"/>
                      <a:pt x="15383" y="20968"/>
                    </a:cubicBezTo>
                    <a:cubicBezTo>
                      <a:pt x="14943" y="20396"/>
                      <a:pt x="14538" y="19825"/>
                      <a:pt x="14121" y="19265"/>
                    </a:cubicBezTo>
                    <a:cubicBezTo>
                      <a:pt x="14204" y="19122"/>
                      <a:pt x="14288" y="18956"/>
                      <a:pt x="14407" y="18777"/>
                    </a:cubicBezTo>
                    <a:cubicBezTo>
                      <a:pt x="14859" y="18110"/>
                      <a:pt x="15300" y="17467"/>
                      <a:pt x="15657" y="16753"/>
                    </a:cubicBezTo>
                    <a:cubicBezTo>
                      <a:pt x="20003" y="16836"/>
                      <a:pt x="23194" y="18467"/>
                      <a:pt x="24241" y="22944"/>
                    </a:cubicBezTo>
                    <a:cubicBezTo>
                      <a:pt x="25063" y="26433"/>
                      <a:pt x="24146" y="29921"/>
                      <a:pt x="24563" y="33374"/>
                    </a:cubicBezTo>
                    <a:cubicBezTo>
                      <a:pt x="24599" y="33630"/>
                      <a:pt x="24783" y="33758"/>
                      <a:pt x="24966" y="33758"/>
                    </a:cubicBezTo>
                    <a:cubicBezTo>
                      <a:pt x="25149" y="33758"/>
                      <a:pt x="25331" y="33630"/>
                      <a:pt x="25361" y="33374"/>
                    </a:cubicBezTo>
                    <a:cubicBezTo>
                      <a:pt x="25884" y="29433"/>
                      <a:pt x="25682" y="24587"/>
                      <a:pt x="24491" y="20777"/>
                    </a:cubicBezTo>
                    <a:cubicBezTo>
                      <a:pt x="23479" y="17527"/>
                      <a:pt x="20539" y="16217"/>
                      <a:pt x="17467" y="16015"/>
                    </a:cubicBezTo>
                    <a:cubicBezTo>
                      <a:pt x="18574" y="15455"/>
                      <a:pt x="19562" y="14646"/>
                      <a:pt x="20336" y="13574"/>
                    </a:cubicBezTo>
                    <a:cubicBezTo>
                      <a:pt x="22860" y="10085"/>
                      <a:pt x="22301" y="4751"/>
                      <a:pt x="19193" y="1858"/>
                    </a:cubicBezTo>
                    <a:cubicBezTo>
                      <a:pt x="17938" y="681"/>
                      <a:pt x="15579" y="1"/>
                      <a:pt x="13235" y="1"/>
                    </a:cubicBezTo>
                    <a:close/>
                  </a:path>
                </a:pathLst>
              </a:custGeom>
              <a:solidFill>
                <a:srgbClr val="69E781"/>
              </a:solidFill>
              <a:ln>
                <a:noFill/>
              </a:ln>
            </p:spPr>
            <p:txBody>
              <a:bodyPr spcFirstLastPara="1" wrap="square" lIns="121900" tIns="121900" rIns="121900" bIns="121900" anchor="ctr" anchorCtr="0">
                <a:noAutofit/>
              </a:bodyPr>
              <a:lstStyle/>
              <a:p>
                <a:endParaRPr sz="2400" dirty="0"/>
              </a:p>
            </p:txBody>
          </p:sp>
          <p:sp>
            <p:nvSpPr>
              <p:cNvPr id="2471" name="Google Shape;2471;p44"/>
              <p:cNvSpPr/>
              <p:nvPr/>
            </p:nvSpPr>
            <p:spPr>
              <a:xfrm>
                <a:off x="2895545" y="1451978"/>
                <a:ext cx="70112" cy="23211"/>
              </a:xfrm>
              <a:custGeom>
                <a:avLst/>
                <a:gdLst/>
                <a:ahLst/>
                <a:cxnLst/>
                <a:rect l="l" t="t" r="r" b="b"/>
                <a:pathLst>
                  <a:path w="3211" h="1063" extrusionOk="0">
                    <a:moveTo>
                      <a:pt x="990" y="0"/>
                    </a:moveTo>
                    <a:cubicBezTo>
                      <a:pt x="745" y="0"/>
                      <a:pt x="510" y="39"/>
                      <a:pt x="298" y="136"/>
                    </a:cubicBezTo>
                    <a:cubicBezTo>
                      <a:pt x="1" y="279"/>
                      <a:pt x="1" y="803"/>
                      <a:pt x="298" y="934"/>
                    </a:cubicBezTo>
                    <a:cubicBezTo>
                      <a:pt x="505" y="1034"/>
                      <a:pt x="696" y="1063"/>
                      <a:pt x="894" y="1063"/>
                    </a:cubicBezTo>
                    <a:cubicBezTo>
                      <a:pt x="1049" y="1063"/>
                      <a:pt x="1209" y="1045"/>
                      <a:pt x="1382" y="1029"/>
                    </a:cubicBezTo>
                    <a:cubicBezTo>
                      <a:pt x="1617" y="1003"/>
                      <a:pt x="1852" y="984"/>
                      <a:pt x="2087" y="984"/>
                    </a:cubicBezTo>
                    <a:cubicBezTo>
                      <a:pt x="2281" y="984"/>
                      <a:pt x="2474" y="997"/>
                      <a:pt x="2668" y="1029"/>
                    </a:cubicBezTo>
                    <a:cubicBezTo>
                      <a:pt x="2684" y="1031"/>
                      <a:pt x="2700" y="1032"/>
                      <a:pt x="2716" y="1032"/>
                    </a:cubicBezTo>
                    <a:cubicBezTo>
                      <a:pt x="3063" y="1032"/>
                      <a:pt x="3210" y="547"/>
                      <a:pt x="2834" y="422"/>
                    </a:cubicBezTo>
                    <a:cubicBezTo>
                      <a:pt x="2304" y="251"/>
                      <a:pt x="1615" y="0"/>
                      <a:pt x="990" y="0"/>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72" name="Google Shape;2472;p44"/>
              <p:cNvSpPr/>
              <p:nvPr/>
            </p:nvSpPr>
            <p:spPr>
              <a:xfrm>
                <a:off x="2931671" y="1216036"/>
                <a:ext cx="50258" cy="73447"/>
              </a:xfrm>
              <a:custGeom>
                <a:avLst/>
                <a:gdLst/>
                <a:ahLst/>
                <a:cxnLst/>
                <a:rect l="l" t="t" r="r" b="b"/>
                <a:pathLst>
                  <a:path w="2228" h="3256" extrusionOk="0">
                    <a:moveTo>
                      <a:pt x="717" y="1"/>
                    </a:moveTo>
                    <a:cubicBezTo>
                      <a:pt x="641" y="1"/>
                      <a:pt x="566" y="18"/>
                      <a:pt x="513" y="54"/>
                    </a:cubicBezTo>
                    <a:cubicBezTo>
                      <a:pt x="1" y="423"/>
                      <a:pt x="179" y="1114"/>
                      <a:pt x="310" y="1650"/>
                    </a:cubicBezTo>
                    <a:cubicBezTo>
                      <a:pt x="465" y="2233"/>
                      <a:pt x="894" y="2733"/>
                      <a:pt x="1322" y="3126"/>
                    </a:cubicBezTo>
                    <a:cubicBezTo>
                      <a:pt x="1422" y="3217"/>
                      <a:pt x="1529" y="3256"/>
                      <a:pt x="1629" y="3256"/>
                    </a:cubicBezTo>
                    <a:cubicBezTo>
                      <a:pt x="1962" y="3256"/>
                      <a:pt x="2227" y="2836"/>
                      <a:pt x="1953" y="2507"/>
                    </a:cubicBezTo>
                    <a:cubicBezTo>
                      <a:pt x="1632" y="2114"/>
                      <a:pt x="1465" y="1709"/>
                      <a:pt x="1346" y="1221"/>
                    </a:cubicBezTo>
                    <a:cubicBezTo>
                      <a:pt x="1227" y="780"/>
                      <a:pt x="1358" y="352"/>
                      <a:pt x="929" y="54"/>
                    </a:cubicBezTo>
                    <a:cubicBezTo>
                      <a:pt x="870" y="18"/>
                      <a:pt x="792" y="1"/>
                      <a:pt x="717" y="1"/>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73" name="Google Shape;2473;p44"/>
              <p:cNvSpPr/>
              <p:nvPr/>
            </p:nvSpPr>
            <p:spPr>
              <a:xfrm>
                <a:off x="3079489" y="1170741"/>
                <a:ext cx="33227" cy="71891"/>
              </a:xfrm>
              <a:custGeom>
                <a:avLst/>
                <a:gdLst/>
                <a:ahLst/>
                <a:cxnLst/>
                <a:rect l="l" t="t" r="r" b="b"/>
                <a:pathLst>
                  <a:path w="1473" h="3187" extrusionOk="0">
                    <a:moveTo>
                      <a:pt x="784" y="0"/>
                    </a:moveTo>
                    <a:cubicBezTo>
                      <a:pt x="722" y="0"/>
                      <a:pt x="660" y="18"/>
                      <a:pt x="603" y="62"/>
                    </a:cubicBezTo>
                    <a:cubicBezTo>
                      <a:pt x="210" y="336"/>
                      <a:pt x="294" y="741"/>
                      <a:pt x="234" y="1181"/>
                    </a:cubicBezTo>
                    <a:cubicBezTo>
                      <a:pt x="187" y="1681"/>
                      <a:pt x="115" y="2193"/>
                      <a:pt x="44" y="2693"/>
                    </a:cubicBezTo>
                    <a:cubicBezTo>
                      <a:pt x="1" y="2994"/>
                      <a:pt x="229" y="3187"/>
                      <a:pt x="457" y="3187"/>
                    </a:cubicBezTo>
                    <a:cubicBezTo>
                      <a:pt x="608" y="3187"/>
                      <a:pt x="758" y="3102"/>
                      <a:pt x="830" y="2907"/>
                    </a:cubicBezTo>
                    <a:cubicBezTo>
                      <a:pt x="984" y="2431"/>
                      <a:pt x="1139" y="1967"/>
                      <a:pt x="1222" y="1479"/>
                    </a:cubicBezTo>
                    <a:cubicBezTo>
                      <a:pt x="1294" y="1062"/>
                      <a:pt x="1473" y="419"/>
                      <a:pt x="1080" y="121"/>
                    </a:cubicBezTo>
                    <a:cubicBezTo>
                      <a:pt x="997" y="54"/>
                      <a:pt x="890" y="0"/>
                      <a:pt x="784" y="0"/>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74" name="Google Shape;2474;p44"/>
              <p:cNvSpPr/>
              <p:nvPr/>
            </p:nvSpPr>
            <p:spPr>
              <a:xfrm>
                <a:off x="3247181" y="1260835"/>
                <a:ext cx="84500" cy="45228"/>
              </a:xfrm>
              <a:custGeom>
                <a:avLst/>
                <a:gdLst/>
                <a:ahLst/>
                <a:cxnLst/>
                <a:rect l="l" t="t" r="r" b="b"/>
                <a:pathLst>
                  <a:path w="3746" h="2005" extrusionOk="0">
                    <a:moveTo>
                      <a:pt x="2937" y="0"/>
                    </a:moveTo>
                    <a:cubicBezTo>
                      <a:pt x="2905" y="0"/>
                      <a:pt x="2871" y="3"/>
                      <a:pt x="2837" y="9"/>
                    </a:cubicBezTo>
                    <a:cubicBezTo>
                      <a:pt x="1968" y="164"/>
                      <a:pt x="1099" y="759"/>
                      <a:pt x="349" y="1199"/>
                    </a:cubicBezTo>
                    <a:cubicBezTo>
                      <a:pt x="1" y="1410"/>
                      <a:pt x="176" y="2005"/>
                      <a:pt x="535" y="2005"/>
                    </a:cubicBezTo>
                    <a:cubicBezTo>
                      <a:pt x="582" y="2005"/>
                      <a:pt x="631" y="1995"/>
                      <a:pt x="682" y="1973"/>
                    </a:cubicBezTo>
                    <a:cubicBezTo>
                      <a:pt x="1516" y="1640"/>
                      <a:pt x="2468" y="1449"/>
                      <a:pt x="3242" y="985"/>
                    </a:cubicBezTo>
                    <a:cubicBezTo>
                      <a:pt x="3746" y="672"/>
                      <a:pt x="3450" y="0"/>
                      <a:pt x="2937" y="0"/>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75" name="Google Shape;2475;p44"/>
              <p:cNvSpPr/>
              <p:nvPr/>
            </p:nvSpPr>
            <p:spPr>
              <a:xfrm>
                <a:off x="3329628" y="1454315"/>
                <a:ext cx="70287" cy="30154"/>
              </a:xfrm>
              <a:custGeom>
                <a:avLst/>
                <a:gdLst/>
                <a:ahLst/>
                <a:cxnLst/>
                <a:rect l="l" t="t" r="r" b="b"/>
                <a:pathLst>
                  <a:path w="3219" h="1381" extrusionOk="0">
                    <a:moveTo>
                      <a:pt x="550" y="1"/>
                    </a:moveTo>
                    <a:cubicBezTo>
                      <a:pt x="179" y="1"/>
                      <a:pt x="1" y="591"/>
                      <a:pt x="361" y="803"/>
                    </a:cubicBezTo>
                    <a:cubicBezTo>
                      <a:pt x="993" y="1152"/>
                      <a:pt x="1705" y="1381"/>
                      <a:pt x="2432" y="1381"/>
                    </a:cubicBezTo>
                    <a:cubicBezTo>
                      <a:pt x="2500" y="1381"/>
                      <a:pt x="2567" y="1379"/>
                      <a:pt x="2635" y="1375"/>
                    </a:cubicBezTo>
                    <a:cubicBezTo>
                      <a:pt x="2885" y="1363"/>
                      <a:pt x="3124" y="1208"/>
                      <a:pt x="3183" y="958"/>
                    </a:cubicBezTo>
                    <a:cubicBezTo>
                      <a:pt x="3219" y="851"/>
                      <a:pt x="3219" y="755"/>
                      <a:pt x="3183" y="648"/>
                    </a:cubicBezTo>
                    <a:cubicBezTo>
                      <a:pt x="3124" y="386"/>
                      <a:pt x="2885" y="243"/>
                      <a:pt x="2635" y="232"/>
                    </a:cubicBezTo>
                    <a:cubicBezTo>
                      <a:pt x="1957" y="184"/>
                      <a:pt x="1338" y="267"/>
                      <a:pt x="695" y="29"/>
                    </a:cubicBezTo>
                    <a:cubicBezTo>
                      <a:pt x="644" y="10"/>
                      <a:pt x="596" y="1"/>
                      <a:pt x="550" y="1"/>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76" name="Google Shape;2476;p44"/>
              <p:cNvSpPr/>
              <p:nvPr/>
            </p:nvSpPr>
            <p:spPr>
              <a:xfrm>
                <a:off x="3080489" y="1496478"/>
                <a:ext cx="35547" cy="34106"/>
              </a:xfrm>
              <a:custGeom>
                <a:avLst/>
                <a:gdLst/>
                <a:ahLst/>
                <a:cxnLst/>
                <a:rect l="l" t="t" r="r" b="b"/>
                <a:pathLst>
                  <a:path w="1628" h="1562" extrusionOk="0">
                    <a:moveTo>
                      <a:pt x="1272" y="0"/>
                    </a:moveTo>
                    <a:cubicBezTo>
                      <a:pt x="1236" y="0"/>
                      <a:pt x="1197" y="6"/>
                      <a:pt x="1151" y="15"/>
                    </a:cubicBezTo>
                    <a:cubicBezTo>
                      <a:pt x="1032" y="39"/>
                      <a:pt x="937" y="158"/>
                      <a:pt x="901" y="265"/>
                    </a:cubicBezTo>
                    <a:cubicBezTo>
                      <a:pt x="853" y="444"/>
                      <a:pt x="818" y="634"/>
                      <a:pt x="746" y="801"/>
                    </a:cubicBezTo>
                    <a:cubicBezTo>
                      <a:pt x="698" y="729"/>
                      <a:pt x="663" y="646"/>
                      <a:pt x="627" y="563"/>
                    </a:cubicBezTo>
                    <a:cubicBezTo>
                      <a:pt x="579" y="462"/>
                      <a:pt x="488" y="420"/>
                      <a:pt x="392" y="420"/>
                    </a:cubicBezTo>
                    <a:cubicBezTo>
                      <a:pt x="204" y="420"/>
                      <a:pt x="0" y="584"/>
                      <a:pt x="79" y="789"/>
                    </a:cubicBezTo>
                    <a:cubicBezTo>
                      <a:pt x="210" y="1160"/>
                      <a:pt x="401" y="1561"/>
                      <a:pt x="808" y="1561"/>
                    </a:cubicBezTo>
                    <a:cubicBezTo>
                      <a:pt x="845" y="1561"/>
                      <a:pt x="884" y="1558"/>
                      <a:pt x="925" y="1551"/>
                    </a:cubicBezTo>
                    <a:cubicBezTo>
                      <a:pt x="1389" y="1480"/>
                      <a:pt x="1568" y="729"/>
                      <a:pt x="1615" y="360"/>
                    </a:cubicBezTo>
                    <a:cubicBezTo>
                      <a:pt x="1627" y="241"/>
                      <a:pt x="1532" y="110"/>
                      <a:pt x="1437" y="51"/>
                    </a:cubicBezTo>
                    <a:cubicBezTo>
                      <a:pt x="1378" y="14"/>
                      <a:pt x="1329" y="0"/>
                      <a:pt x="1272" y="0"/>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77" name="Google Shape;2477;p44"/>
              <p:cNvSpPr/>
              <p:nvPr/>
            </p:nvSpPr>
            <p:spPr>
              <a:xfrm>
                <a:off x="3175538" y="1499666"/>
                <a:ext cx="32884" cy="33320"/>
              </a:xfrm>
              <a:custGeom>
                <a:avLst/>
                <a:gdLst/>
                <a:ahLst/>
                <a:cxnLst/>
                <a:rect l="l" t="t" r="r" b="b"/>
                <a:pathLst>
                  <a:path w="1506" h="1526" extrusionOk="0">
                    <a:moveTo>
                      <a:pt x="437" y="0"/>
                    </a:moveTo>
                    <a:cubicBezTo>
                      <a:pt x="260" y="0"/>
                      <a:pt x="84" y="95"/>
                      <a:pt x="60" y="286"/>
                    </a:cubicBezTo>
                    <a:cubicBezTo>
                      <a:pt x="1" y="679"/>
                      <a:pt x="48" y="1095"/>
                      <a:pt x="334" y="1405"/>
                    </a:cubicBezTo>
                    <a:cubicBezTo>
                      <a:pt x="413" y="1484"/>
                      <a:pt x="523" y="1526"/>
                      <a:pt x="630" y="1526"/>
                    </a:cubicBezTo>
                    <a:cubicBezTo>
                      <a:pt x="734" y="1526"/>
                      <a:pt x="835" y="1487"/>
                      <a:pt x="906" y="1405"/>
                    </a:cubicBezTo>
                    <a:cubicBezTo>
                      <a:pt x="1096" y="1214"/>
                      <a:pt x="1227" y="1024"/>
                      <a:pt x="1370" y="798"/>
                    </a:cubicBezTo>
                    <a:cubicBezTo>
                      <a:pt x="1505" y="585"/>
                      <a:pt x="1318" y="324"/>
                      <a:pt x="1102" y="324"/>
                    </a:cubicBezTo>
                    <a:cubicBezTo>
                      <a:pt x="1053" y="324"/>
                      <a:pt x="1002" y="338"/>
                      <a:pt x="953" y="369"/>
                    </a:cubicBezTo>
                    <a:cubicBezTo>
                      <a:pt x="906" y="405"/>
                      <a:pt x="870" y="429"/>
                      <a:pt x="834" y="452"/>
                    </a:cubicBezTo>
                    <a:cubicBezTo>
                      <a:pt x="834" y="393"/>
                      <a:pt x="822" y="333"/>
                      <a:pt x="822" y="286"/>
                    </a:cubicBezTo>
                    <a:cubicBezTo>
                      <a:pt x="792" y="95"/>
                      <a:pt x="614" y="0"/>
                      <a:pt x="437" y="0"/>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78" name="Google Shape;2478;p44"/>
              <p:cNvSpPr/>
              <p:nvPr/>
            </p:nvSpPr>
            <p:spPr>
              <a:xfrm>
                <a:off x="3104311" y="1565456"/>
                <a:ext cx="82798" cy="29827"/>
              </a:xfrm>
              <a:custGeom>
                <a:avLst/>
                <a:gdLst/>
                <a:ahLst/>
                <a:cxnLst/>
                <a:rect l="l" t="t" r="r" b="b"/>
                <a:pathLst>
                  <a:path w="3792" h="1366" extrusionOk="0">
                    <a:moveTo>
                      <a:pt x="200" y="1"/>
                    </a:moveTo>
                    <a:cubicBezTo>
                      <a:pt x="97" y="1"/>
                      <a:pt x="0" y="97"/>
                      <a:pt x="72" y="214"/>
                    </a:cubicBezTo>
                    <a:cubicBezTo>
                      <a:pt x="429" y="809"/>
                      <a:pt x="870" y="1190"/>
                      <a:pt x="1584" y="1321"/>
                    </a:cubicBezTo>
                    <a:cubicBezTo>
                      <a:pt x="1745" y="1350"/>
                      <a:pt x="1912" y="1366"/>
                      <a:pt x="2081" y="1366"/>
                    </a:cubicBezTo>
                    <a:cubicBezTo>
                      <a:pt x="2598" y="1366"/>
                      <a:pt x="3127" y="1219"/>
                      <a:pt x="3513" y="868"/>
                    </a:cubicBezTo>
                    <a:cubicBezTo>
                      <a:pt x="3792" y="619"/>
                      <a:pt x="3537" y="211"/>
                      <a:pt x="3222" y="211"/>
                    </a:cubicBezTo>
                    <a:cubicBezTo>
                      <a:pt x="3161" y="211"/>
                      <a:pt x="3098" y="226"/>
                      <a:pt x="3036" y="261"/>
                    </a:cubicBezTo>
                    <a:cubicBezTo>
                      <a:pt x="2703" y="458"/>
                      <a:pt x="2290" y="555"/>
                      <a:pt x="1870" y="555"/>
                    </a:cubicBezTo>
                    <a:cubicBezTo>
                      <a:pt x="1300" y="555"/>
                      <a:pt x="716" y="378"/>
                      <a:pt x="298" y="35"/>
                    </a:cubicBezTo>
                    <a:cubicBezTo>
                      <a:pt x="269" y="11"/>
                      <a:pt x="234" y="1"/>
                      <a:pt x="200" y="1"/>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79" name="Google Shape;2479;p44"/>
              <p:cNvSpPr/>
              <p:nvPr/>
            </p:nvSpPr>
            <p:spPr>
              <a:xfrm>
                <a:off x="3092498" y="1798766"/>
                <a:ext cx="44194" cy="24324"/>
              </a:xfrm>
              <a:custGeom>
                <a:avLst/>
                <a:gdLst/>
                <a:ahLst/>
                <a:cxnLst/>
                <a:rect l="l" t="t" r="r" b="b"/>
                <a:pathLst>
                  <a:path w="2024" h="1114" extrusionOk="0">
                    <a:moveTo>
                      <a:pt x="1392" y="0"/>
                    </a:moveTo>
                    <a:cubicBezTo>
                      <a:pt x="1295" y="0"/>
                      <a:pt x="1193" y="34"/>
                      <a:pt x="1101" y="113"/>
                    </a:cubicBezTo>
                    <a:cubicBezTo>
                      <a:pt x="970" y="227"/>
                      <a:pt x="838" y="341"/>
                      <a:pt x="683" y="341"/>
                    </a:cubicBezTo>
                    <a:cubicBezTo>
                      <a:pt x="627" y="341"/>
                      <a:pt x="569" y="326"/>
                      <a:pt x="506" y="292"/>
                    </a:cubicBezTo>
                    <a:cubicBezTo>
                      <a:pt x="464" y="268"/>
                      <a:pt x="419" y="257"/>
                      <a:pt x="375" y="257"/>
                    </a:cubicBezTo>
                    <a:cubicBezTo>
                      <a:pt x="181" y="257"/>
                      <a:pt x="1" y="467"/>
                      <a:pt x="137" y="661"/>
                    </a:cubicBezTo>
                    <a:cubicBezTo>
                      <a:pt x="303" y="899"/>
                      <a:pt x="494" y="1101"/>
                      <a:pt x="815" y="1113"/>
                    </a:cubicBezTo>
                    <a:cubicBezTo>
                      <a:pt x="827" y="1114"/>
                      <a:pt x="838" y="1114"/>
                      <a:pt x="849" y="1114"/>
                    </a:cubicBezTo>
                    <a:cubicBezTo>
                      <a:pt x="1190" y="1114"/>
                      <a:pt x="1455" y="939"/>
                      <a:pt x="1708" y="709"/>
                    </a:cubicBezTo>
                    <a:cubicBezTo>
                      <a:pt x="2023" y="412"/>
                      <a:pt x="1733" y="0"/>
                      <a:pt x="1392" y="0"/>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80" name="Google Shape;2480;p44"/>
              <p:cNvSpPr/>
              <p:nvPr/>
            </p:nvSpPr>
            <p:spPr>
              <a:xfrm>
                <a:off x="3083240" y="1876238"/>
                <a:ext cx="40089" cy="18276"/>
              </a:xfrm>
              <a:custGeom>
                <a:avLst/>
                <a:gdLst/>
                <a:ahLst/>
                <a:cxnLst/>
                <a:rect l="l" t="t" r="r" b="b"/>
                <a:pathLst>
                  <a:path w="1836" h="837" extrusionOk="0">
                    <a:moveTo>
                      <a:pt x="1263" y="1"/>
                    </a:moveTo>
                    <a:cubicBezTo>
                      <a:pt x="1215" y="1"/>
                      <a:pt x="1167" y="10"/>
                      <a:pt x="1120" y="30"/>
                    </a:cubicBezTo>
                    <a:cubicBezTo>
                      <a:pt x="918" y="113"/>
                      <a:pt x="644" y="125"/>
                      <a:pt x="430" y="149"/>
                    </a:cubicBezTo>
                    <a:cubicBezTo>
                      <a:pt x="1" y="197"/>
                      <a:pt x="1" y="768"/>
                      <a:pt x="430" y="816"/>
                    </a:cubicBezTo>
                    <a:cubicBezTo>
                      <a:pt x="558" y="827"/>
                      <a:pt x="681" y="837"/>
                      <a:pt x="800" y="837"/>
                    </a:cubicBezTo>
                    <a:cubicBezTo>
                      <a:pt x="1066" y="837"/>
                      <a:pt x="1310" y="787"/>
                      <a:pt x="1549" y="590"/>
                    </a:cubicBezTo>
                    <a:cubicBezTo>
                      <a:pt x="1836" y="344"/>
                      <a:pt x="1558" y="1"/>
                      <a:pt x="1263" y="1"/>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81" name="Google Shape;2481;p44"/>
              <p:cNvSpPr/>
              <p:nvPr/>
            </p:nvSpPr>
            <p:spPr>
              <a:xfrm>
                <a:off x="3090446" y="1959081"/>
                <a:ext cx="29739" cy="20219"/>
              </a:xfrm>
              <a:custGeom>
                <a:avLst/>
                <a:gdLst/>
                <a:ahLst/>
                <a:cxnLst/>
                <a:rect l="l" t="t" r="r" b="b"/>
                <a:pathLst>
                  <a:path w="1362" h="926" extrusionOk="0">
                    <a:moveTo>
                      <a:pt x="460" y="1"/>
                    </a:moveTo>
                    <a:cubicBezTo>
                      <a:pt x="183" y="1"/>
                      <a:pt x="1" y="384"/>
                      <a:pt x="207" y="629"/>
                    </a:cubicBezTo>
                    <a:cubicBezTo>
                      <a:pt x="361" y="813"/>
                      <a:pt x="594" y="926"/>
                      <a:pt x="808" y="926"/>
                    </a:cubicBezTo>
                    <a:cubicBezTo>
                      <a:pt x="1026" y="926"/>
                      <a:pt x="1224" y="810"/>
                      <a:pt x="1302" y="534"/>
                    </a:cubicBezTo>
                    <a:cubicBezTo>
                      <a:pt x="1362" y="356"/>
                      <a:pt x="1243" y="117"/>
                      <a:pt x="1052" y="82"/>
                    </a:cubicBezTo>
                    <a:cubicBezTo>
                      <a:pt x="986" y="73"/>
                      <a:pt x="921" y="60"/>
                      <a:pt x="855" y="60"/>
                    </a:cubicBezTo>
                    <a:cubicBezTo>
                      <a:pt x="825" y="60"/>
                      <a:pt x="796" y="62"/>
                      <a:pt x="766" y="70"/>
                    </a:cubicBezTo>
                    <a:cubicBezTo>
                      <a:pt x="701" y="89"/>
                      <a:pt x="707" y="109"/>
                      <a:pt x="707" y="109"/>
                    </a:cubicBezTo>
                    <a:cubicBezTo>
                      <a:pt x="706" y="109"/>
                      <a:pt x="701" y="96"/>
                      <a:pt x="647" y="58"/>
                    </a:cubicBezTo>
                    <a:cubicBezTo>
                      <a:pt x="583" y="18"/>
                      <a:pt x="519" y="1"/>
                      <a:pt x="460" y="1"/>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82" name="Google Shape;2482;p44"/>
              <p:cNvSpPr/>
              <p:nvPr/>
            </p:nvSpPr>
            <p:spPr>
              <a:xfrm>
                <a:off x="2966007" y="1822021"/>
                <a:ext cx="43168" cy="206079"/>
              </a:xfrm>
              <a:custGeom>
                <a:avLst/>
                <a:gdLst/>
                <a:ahLst/>
                <a:cxnLst/>
                <a:rect l="l" t="t" r="r" b="b"/>
                <a:pathLst>
                  <a:path w="1977" h="9438" extrusionOk="0">
                    <a:moveTo>
                      <a:pt x="999" y="1"/>
                    </a:moveTo>
                    <a:cubicBezTo>
                      <a:pt x="914" y="1"/>
                      <a:pt x="828" y="48"/>
                      <a:pt x="798" y="144"/>
                    </a:cubicBezTo>
                    <a:cubicBezTo>
                      <a:pt x="0" y="2906"/>
                      <a:pt x="738" y="6216"/>
                      <a:pt x="786" y="9049"/>
                    </a:cubicBezTo>
                    <a:cubicBezTo>
                      <a:pt x="786" y="9315"/>
                      <a:pt x="973" y="9437"/>
                      <a:pt x="1165" y="9437"/>
                    </a:cubicBezTo>
                    <a:cubicBezTo>
                      <a:pt x="1395" y="9437"/>
                      <a:pt x="1631" y="9261"/>
                      <a:pt x="1560" y="8942"/>
                    </a:cubicBezTo>
                    <a:cubicBezTo>
                      <a:pt x="917" y="6073"/>
                      <a:pt x="1977" y="2930"/>
                      <a:pt x="1191" y="144"/>
                    </a:cubicBezTo>
                    <a:cubicBezTo>
                      <a:pt x="1167" y="48"/>
                      <a:pt x="1084" y="1"/>
                      <a:pt x="999" y="1"/>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sp>
            <p:nvSpPr>
              <p:cNvPr id="2483" name="Google Shape;2483;p44"/>
              <p:cNvSpPr/>
              <p:nvPr/>
            </p:nvSpPr>
            <p:spPr>
              <a:xfrm>
                <a:off x="3272267" y="1833986"/>
                <a:ext cx="40045" cy="200664"/>
              </a:xfrm>
              <a:custGeom>
                <a:avLst/>
                <a:gdLst/>
                <a:ahLst/>
                <a:cxnLst/>
                <a:rect l="l" t="t" r="r" b="b"/>
                <a:pathLst>
                  <a:path w="1834" h="9190" extrusionOk="0">
                    <a:moveTo>
                      <a:pt x="994" y="0"/>
                    </a:moveTo>
                    <a:cubicBezTo>
                      <a:pt x="908" y="0"/>
                      <a:pt x="821" y="48"/>
                      <a:pt x="798" y="143"/>
                    </a:cubicBezTo>
                    <a:cubicBezTo>
                      <a:pt x="131" y="2929"/>
                      <a:pt x="976" y="5751"/>
                      <a:pt x="119" y="8549"/>
                    </a:cubicBezTo>
                    <a:cubicBezTo>
                      <a:pt x="1" y="8956"/>
                      <a:pt x="331" y="9189"/>
                      <a:pt x="647" y="9189"/>
                    </a:cubicBezTo>
                    <a:cubicBezTo>
                      <a:pt x="905" y="9189"/>
                      <a:pt x="1154" y="9034"/>
                      <a:pt x="1143" y="8692"/>
                    </a:cubicBezTo>
                    <a:cubicBezTo>
                      <a:pt x="1048" y="5942"/>
                      <a:pt x="1833" y="2834"/>
                      <a:pt x="1190" y="143"/>
                    </a:cubicBezTo>
                    <a:cubicBezTo>
                      <a:pt x="1167" y="48"/>
                      <a:pt x="1080" y="0"/>
                      <a:pt x="994" y="0"/>
                    </a:cubicBezTo>
                    <a:close/>
                  </a:path>
                </a:pathLst>
              </a:custGeom>
              <a:solidFill>
                <a:srgbClr val="69E781"/>
              </a:solidFill>
              <a:ln>
                <a:noFill/>
              </a:ln>
            </p:spPr>
            <p:txBody>
              <a:bodyPr spcFirstLastPara="1" wrap="square" lIns="121900" tIns="121900" rIns="121900" bIns="121900" anchor="ctr" anchorCtr="0">
                <a:noAutofit/>
              </a:bodyPr>
              <a:lstStyle/>
              <a:p>
                <a:endParaRPr sz="2400"/>
              </a:p>
            </p:txBody>
          </p:sp>
        </p:grpSp>
        <p:sp>
          <p:nvSpPr>
            <p:cNvPr id="2484" name="Google Shape;2484;p44"/>
            <p:cNvSpPr txBox="1"/>
            <p:nvPr/>
          </p:nvSpPr>
          <p:spPr>
            <a:xfrm>
              <a:off x="2494033" y="2054070"/>
              <a:ext cx="1354200" cy="270000"/>
            </a:xfrm>
            <a:prstGeom prst="rect">
              <a:avLst/>
            </a:prstGeom>
            <a:noFill/>
            <a:ln>
              <a:noFill/>
            </a:ln>
          </p:spPr>
          <p:txBody>
            <a:bodyPr spcFirstLastPara="1" wrap="square" lIns="121900" tIns="121900" rIns="121900" bIns="121900" anchor="ctr" anchorCtr="0">
              <a:noAutofit/>
            </a:bodyPr>
            <a:lstStyle/>
            <a:p>
              <a:pPr algn="ctr"/>
              <a:r>
                <a:rPr lang="en" sz="2000" b="1" dirty="0">
                  <a:solidFill>
                    <a:srgbClr val="434343"/>
                  </a:solidFill>
                  <a:latin typeface="Fira Sans Extra Condensed Medium"/>
                  <a:ea typeface="Fira Sans Extra Condensed Medium"/>
                  <a:cs typeface="Fira Sans Extra Condensed Medium"/>
                  <a:sym typeface="Fira Sans Extra Condensed Medium"/>
                </a:rPr>
                <a:t>1905</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485" name="Google Shape;2485;p44"/>
            <p:cNvSpPr txBox="1"/>
            <p:nvPr/>
          </p:nvSpPr>
          <p:spPr>
            <a:xfrm>
              <a:off x="2494033" y="2970366"/>
              <a:ext cx="1354200" cy="765000"/>
            </a:xfrm>
            <a:prstGeom prst="rect">
              <a:avLst/>
            </a:prstGeom>
            <a:noFill/>
            <a:ln>
              <a:noFill/>
            </a:ln>
          </p:spPr>
          <p:txBody>
            <a:bodyPr spcFirstLastPara="1" wrap="square" lIns="121900" tIns="121900" rIns="121900" bIns="121900" anchor="ctr" anchorCtr="0">
              <a:noAutofit/>
            </a:bodyPr>
            <a:lstStyle/>
            <a:p>
              <a:pPr algn="ctr"/>
              <a:r>
                <a:rPr lang="en" b="1" dirty="0" err="1">
                  <a:solidFill>
                    <a:srgbClr val="434343"/>
                  </a:solidFill>
                  <a:latin typeface="Roboto"/>
                  <a:ea typeface="Roboto"/>
                  <a:cs typeface="Roboto"/>
                  <a:sym typeface="Roboto"/>
                </a:rPr>
                <a:t>Schaudinn</a:t>
              </a:r>
              <a:r>
                <a:rPr lang="en" b="1" dirty="0">
                  <a:solidFill>
                    <a:srgbClr val="434343"/>
                  </a:solidFill>
                  <a:latin typeface="Roboto"/>
                  <a:ea typeface="Roboto"/>
                  <a:cs typeface="Roboto"/>
                  <a:sym typeface="Roboto"/>
                </a:rPr>
                <a:t> and Hoffman discover </a:t>
              </a:r>
              <a:r>
                <a:rPr lang="en" b="1" i="1" dirty="0">
                  <a:solidFill>
                    <a:srgbClr val="434343"/>
                  </a:solidFill>
                  <a:latin typeface="Roboto"/>
                  <a:ea typeface="Roboto"/>
                  <a:cs typeface="Roboto"/>
                  <a:sym typeface="Roboto"/>
                </a:rPr>
                <a:t>Treponema pallidum</a:t>
              </a:r>
              <a:endParaRPr b="1" i="1" dirty="0">
                <a:solidFill>
                  <a:srgbClr val="434343"/>
                </a:solidFill>
                <a:latin typeface="Roboto"/>
                <a:ea typeface="Roboto"/>
                <a:cs typeface="Roboto"/>
                <a:sym typeface="Roboto"/>
              </a:endParaRPr>
            </a:p>
          </p:txBody>
        </p:sp>
      </p:grpSp>
      <p:grpSp>
        <p:nvGrpSpPr>
          <p:cNvPr id="2486" name="Google Shape;2486;p44"/>
          <p:cNvGrpSpPr/>
          <p:nvPr/>
        </p:nvGrpSpPr>
        <p:grpSpPr>
          <a:xfrm>
            <a:off x="7032416" y="1546685"/>
            <a:ext cx="1896271" cy="4084849"/>
            <a:chOff x="5274311" y="1160013"/>
            <a:chExt cx="1422203" cy="3063636"/>
          </a:xfrm>
        </p:grpSpPr>
        <p:sp>
          <p:nvSpPr>
            <p:cNvPr id="2487" name="Google Shape;2487;p44"/>
            <p:cNvSpPr/>
            <p:nvPr/>
          </p:nvSpPr>
          <p:spPr>
            <a:xfrm>
              <a:off x="5274311" y="2610537"/>
              <a:ext cx="1397112" cy="171339"/>
            </a:xfrm>
            <a:custGeom>
              <a:avLst/>
              <a:gdLst/>
              <a:ahLst/>
              <a:cxnLst/>
              <a:rect l="l" t="t" r="r" b="b"/>
              <a:pathLst>
                <a:path w="63985" h="7847" extrusionOk="0">
                  <a:moveTo>
                    <a:pt x="2680" y="703"/>
                  </a:moveTo>
                  <a:cubicBezTo>
                    <a:pt x="2418" y="846"/>
                    <a:pt x="2168" y="1179"/>
                    <a:pt x="1918" y="1429"/>
                  </a:cubicBezTo>
                  <a:lnTo>
                    <a:pt x="1334" y="703"/>
                  </a:lnTo>
                  <a:close/>
                  <a:moveTo>
                    <a:pt x="4239" y="703"/>
                  </a:moveTo>
                  <a:cubicBezTo>
                    <a:pt x="3704" y="1143"/>
                    <a:pt x="3168" y="1774"/>
                    <a:pt x="2632" y="2322"/>
                  </a:cubicBezTo>
                  <a:lnTo>
                    <a:pt x="2049" y="1572"/>
                  </a:lnTo>
                  <a:cubicBezTo>
                    <a:pt x="2358" y="1262"/>
                    <a:pt x="2668" y="1000"/>
                    <a:pt x="2977" y="703"/>
                  </a:cubicBezTo>
                  <a:close/>
                  <a:moveTo>
                    <a:pt x="6216" y="703"/>
                  </a:moveTo>
                  <a:cubicBezTo>
                    <a:pt x="5299" y="1596"/>
                    <a:pt x="4382" y="2477"/>
                    <a:pt x="3489" y="3394"/>
                  </a:cubicBezTo>
                  <a:lnTo>
                    <a:pt x="2918" y="2655"/>
                  </a:lnTo>
                  <a:cubicBezTo>
                    <a:pt x="3573" y="2001"/>
                    <a:pt x="4228" y="1298"/>
                    <a:pt x="4882" y="703"/>
                  </a:cubicBezTo>
                  <a:close/>
                  <a:moveTo>
                    <a:pt x="22135" y="703"/>
                  </a:moveTo>
                  <a:cubicBezTo>
                    <a:pt x="19968" y="2786"/>
                    <a:pt x="17825" y="5037"/>
                    <a:pt x="15669" y="7239"/>
                  </a:cubicBezTo>
                  <a:lnTo>
                    <a:pt x="14205" y="7227"/>
                  </a:lnTo>
                  <a:cubicBezTo>
                    <a:pt x="16467" y="5025"/>
                    <a:pt x="18753" y="2786"/>
                    <a:pt x="21039" y="703"/>
                  </a:cubicBezTo>
                  <a:close/>
                  <a:moveTo>
                    <a:pt x="54079" y="703"/>
                  </a:moveTo>
                  <a:cubicBezTo>
                    <a:pt x="51829" y="2786"/>
                    <a:pt x="49578" y="5049"/>
                    <a:pt x="47316" y="7239"/>
                  </a:cubicBezTo>
                  <a:lnTo>
                    <a:pt x="46447" y="7227"/>
                  </a:lnTo>
                  <a:cubicBezTo>
                    <a:pt x="48566" y="5037"/>
                    <a:pt x="50698" y="2786"/>
                    <a:pt x="52841" y="703"/>
                  </a:cubicBezTo>
                  <a:close/>
                  <a:moveTo>
                    <a:pt x="61080" y="1203"/>
                  </a:moveTo>
                  <a:lnTo>
                    <a:pt x="61651" y="1941"/>
                  </a:lnTo>
                  <a:cubicBezTo>
                    <a:pt x="59949" y="3691"/>
                    <a:pt x="58270" y="5453"/>
                    <a:pt x="56591" y="7239"/>
                  </a:cubicBezTo>
                  <a:lnTo>
                    <a:pt x="55580" y="7239"/>
                  </a:lnTo>
                  <a:cubicBezTo>
                    <a:pt x="55885" y="6944"/>
                    <a:pt x="56191" y="6604"/>
                    <a:pt x="56496" y="6299"/>
                  </a:cubicBezTo>
                  <a:cubicBezTo>
                    <a:pt x="58091" y="4668"/>
                    <a:pt x="59568" y="2917"/>
                    <a:pt x="61080" y="1203"/>
                  </a:cubicBezTo>
                  <a:close/>
                  <a:moveTo>
                    <a:pt x="8014" y="703"/>
                  </a:moveTo>
                  <a:cubicBezTo>
                    <a:pt x="5847" y="2786"/>
                    <a:pt x="3704" y="5013"/>
                    <a:pt x="1584" y="7251"/>
                  </a:cubicBezTo>
                  <a:lnTo>
                    <a:pt x="1334" y="7251"/>
                  </a:lnTo>
                  <a:lnTo>
                    <a:pt x="3942" y="3941"/>
                  </a:lnTo>
                  <a:lnTo>
                    <a:pt x="3704" y="3667"/>
                  </a:lnTo>
                  <a:cubicBezTo>
                    <a:pt x="4692" y="2655"/>
                    <a:pt x="5680" y="1596"/>
                    <a:pt x="6680" y="703"/>
                  </a:cubicBezTo>
                  <a:close/>
                  <a:moveTo>
                    <a:pt x="9835" y="703"/>
                  </a:moveTo>
                  <a:cubicBezTo>
                    <a:pt x="7585" y="2786"/>
                    <a:pt x="5347" y="5013"/>
                    <a:pt x="3132" y="7251"/>
                  </a:cubicBezTo>
                  <a:lnTo>
                    <a:pt x="2073" y="7251"/>
                  </a:lnTo>
                  <a:cubicBezTo>
                    <a:pt x="4359" y="5013"/>
                    <a:pt x="6633" y="2786"/>
                    <a:pt x="8907" y="703"/>
                  </a:cubicBezTo>
                  <a:close/>
                  <a:moveTo>
                    <a:pt x="11228" y="703"/>
                  </a:moveTo>
                  <a:cubicBezTo>
                    <a:pt x="9097" y="2786"/>
                    <a:pt x="6990" y="5013"/>
                    <a:pt x="4906" y="7251"/>
                  </a:cubicBezTo>
                  <a:lnTo>
                    <a:pt x="3454" y="7251"/>
                  </a:lnTo>
                  <a:cubicBezTo>
                    <a:pt x="5692" y="5013"/>
                    <a:pt x="7930" y="2786"/>
                    <a:pt x="10169" y="703"/>
                  </a:cubicBezTo>
                  <a:close/>
                  <a:moveTo>
                    <a:pt x="13014" y="703"/>
                  </a:moveTo>
                  <a:cubicBezTo>
                    <a:pt x="10859" y="2786"/>
                    <a:pt x="8704" y="5013"/>
                    <a:pt x="6609" y="7251"/>
                  </a:cubicBezTo>
                  <a:lnTo>
                    <a:pt x="5406" y="7251"/>
                  </a:lnTo>
                  <a:cubicBezTo>
                    <a:pt x="7478" y="5013"/>
                    <a:pt x="9550" y="2786"/>
                    <a:pt x="11645" y="703"/>
                  </a:cubicBezTo>
                  <a:close/>
                  <a:moveTo>
                    <a:pt x="16027" y="703"/>
                  </a:moveTo>
                  <a:cubicBezTo>
                    <a:pt x="13753" y="2786"/>
                    <a:pt x="11431" y="5013"/>
                    <a:pt x="9145" y="7251"/>
                  </a:cubicBezTo>
                  <a:lnTo>
                    <a:pt x="7097" y="7251"/>
                  </a:lnTo>
                  <a:cubicBezTo>
                    <a:pt x="9204" y="5013"/>
                    <a:pt x="11336" y="2786"/>
                    <a:pt x="13491" y="703"/>
                  </a:cubicBezTo>
                  <a:close/>
                  <a:moveTo>
                    <a:pt x="16336" y="667"/>
                  </a:moveTo>
                  <a:lnTo>
                    <a:pt x="18372" y="679"/>
                  </a:lnTo>
                  <a:cubicBezTo>
                    <a:pt x="16062" y="2870"/>
                    <a:pt x="13741" y="5013"/>
                    <a:pt x="11455" y="7251"/>
                  </a:cubicBezTo>
                  <a:lnTo>
                    <a:pt x="9609" y="7251"/>
                  </a:lnTo>
                  <a:cubicBezTo>
                    <a:pt x="11848" y="5013"/>
                    <a:pt x="14110" y="2870"/>
                    <a:pt x="16336" y="667"/>
                  </a:cubicBezTo>
                  <a:close/>
                  <a:moveTo>
                    <a:pt x="20658" y="703"/>
                  </a:moveTo>
                  <a:cubicBezTo>
                    <a:pt x="18325" y="2786"/>
                    <a:pt x="15967" y="5013"/>
                    <a:pt x="13741" y="7251"/>
                  </a:cubicBezTo>
                  <a:lnTo>
                    <a:pt x="11836" y="7251"/>
                  </a:lnTo>
                  <a:cubicBezTo>
                    <a:pt x="14074" y="5013"/>
                    <a:pt x="16324" y="2786"/>
                    <a:pt x="18587" y="703"/>
                  </a:cubicBezTo>
                  <a:close/>
                  <a:moveTo>
                    <a:pt x="24111" y="703"/>
                  </a:moveTo>
                  <a:cubicBezTo>
                    <a:pt x="21932" y="2786"/>
                    <a:pt x="19765" y="5013"/>
                    <a:pt x="17610" y="7251"/>
                  </a:cubicBezTo>
                  <a:lnTo>
                    <a:pt x="15812" y="7251"/>
                  </a:lnTo>
                  <a:cubicBezTo>
                    <a:pt x="18015" y="5013"/>
                    <a:pt x="20230" y="2786"/>
                    <a:pt x="22432" y="703"/>
                  </a:cubicBezTo>
                  <a:close/>
                  <a:moveTo>
                    <a:pt x="25409" y="703"/>
                  </a:moveTo>
                  <a:cubicBezTo>
                    <a:pt x="23230" y="2786"/>
                    <a:pt x="21111" y="5013"/>
                    <a:pt x="19027" y="7251"/>
                  </a:cubicBezTo>
                  <a:lnTo>
                    <a:pt x="17944" y="7251"/>
                  </a:lnTo>
                  <a:cubicBezTo>
                    <a:pt x="20099" y="5013"/>
                    <a:pt x="22266" y="2786"/>
                    <a:pt x="24432" y="703"/>
                  </a:cubicBezTo>
                  <a:close/>
                  <a:moveTo>
                    <a:pt x="27945" y="703"/>
                  </a:moveTo>
                  <a:cubicBezTo>
                    <a:pt x="27445" y="1143"/>
                    <a:pt x="26945" y="1667"/>
                    <a:pt x="26445" y="2155"/>
                  </a:cubicBezTo>
                  <a:cubicBezTo>
                    <a:pt x="24730" y="3858"/>
                    <a:pt x="23004" y="5465"/>
                    <a:pt x="21277" y="7251"/>
                  </a:cubicBezTo>
                  <a:lnTo>
                    <a:pt x="19337" y="7251"/>
                  </a:lnTo>
                  <a:cubicBezTo>
                    <a:pt x="21087" y="5310"/>
                    <a:pt x="22837" y="3548"/>
                    <a:pt x="24647" y="1762"/>
                  </a:cubicBezTo>
                  <a:cubicBezTo>
                    <a:pt x="25016" y="1393"/>
                    <a:pt x="25385" y="1000"/>
                    <a:pt x="25754" y="703"/>
                  </a:cubicBezTo>
                  <a:close/>
                  <a:moveTo>
                    <a:pt x="30183" y="703"/>
                  </a:moveTo>
                  <a:cubicBezTo>
                    <a:pt x="29588" y="1298"/>
                    <a:pt x="29004" y="1893"/>
                    <a:pt x="28421" y="2501"/>
                  </a:cubicBezTo>
                  <a:cubicBezTo>
                    <a:pt x="26897" y="4096"/>
                    <a:pt x="25349" y="5608"/>
                    <a:pt x="23801" y="7251"/>
                  </a:cubicBezTo>
                  <a:lnTo>
                    <a:pt x="21468" y="7251"/>
                  </a:lnTo>
                  <a:cubicBezTo>
                    <a:pt x="22944" y="5763"/>
                    <a:pt x="24409" y="4429"/>
                    <a:pt x="25837" y="3001"/>
                  </a:cubicBezTo>
                  <a:cubicBezTo>
                    <a:pt x="26611" y="2227"/>
                    <a:pt x="27385" y="1441"/>
                    <a:pt x="28171" y="703"/>
                  </a:cubicBezTo>
                  <a:close/>
                  <a:moveTo>
                    <a:pt x="33100" y="703"/>
                  </a:moveTo>
                  <a:cubicBezTo>
                    <a:pt x="31624" y="2191"/>
                    <a:pt x="30159" y="3632"/>
                    <a:pt x="28671" y="5084"/>
                  </a:cubicBezTo>
                  <a:cubicBezTo>
                    <a:pt x="27933" y="5811"/>
                    <a:pt x="27195" y="6501"/>
                    <a:pt x="26457" y="7251"/>
                  </a:cubicBezTo>
                  <a:lnTo>
                    <a:pt x="24087" y="7251"/>
                  </a:lnTo>
                  <a:cubicBezTo>
                    <a:pt x="25575" y="5608"/>
                    <a:pt x="27076" y="4179"/>
                    <a:pt x="28552" y="2632"/>
                  </a:cubicBezTo>
                  <a:cubicBezTo>
                    <a:pt x="29183" y="1977"/>
                    <a:pt x="29814" y="1298"/>
                    <a:pt x="30457" y="703"/>
                  </a:cubicBezTo>
                  <a:close/>
                  <a:moveTo>
                    <a:pt x="35005" y="703"/>
                  </a:moveTo>
                  <a:cubicBezTo>
                    <a:pt x="33207" y="2489"/>
                    <a:pt x="31386" y="4358"/>
                    <a:pt x="29516" y="6132"/>
                  </a:cubicBezTo>
                  <a:cubicBezTo>
                    <a:pt x="29124" y="6501"/>
                    <a:pt x="28731" y="6799"/>
                    <a:pt x="28350" y="7251"/>
                  </a:cubicBezTo>
                  <a:lnTo>
                    <a:pt x="26778" y="7251"/>
                  </a:lnTo>
                  <a:cubicBezTo>
                    <a:pt x="29040" y="5013"/>
                    <a:pt x="31290" y="2786"/>
                    <a:pt x="33517" y="703"/>
                  </a:cubicBezTo>
                  <a:close/>
                  <a:moveTo>
                    <a:pt x="36315" y="703"/>
                  </a:moveTo>
                  <a:cubicBezTo>
                    <a:pt x="34577" y="2334"/>
                    <a:pt x="32838" y="4120"/>
                    <a:pt x="31088" y="5834"/>
                  </a:cubicBezTo>
                  <a:cubicBezTo>
                    <a:pt x="30612" y="6299"/>
                    <a:pt x="30124" y="6799"/>
                    <a:pt x="29647" y="7251"/>
                  </a:cubicBezTo>
                  <a:lnTo>
                    <a:pt x="28635" y="7251"/>
                  </a:lnTo>
                  <a:cubicBezTo>
                    <a:pt x="28731" y="7096"/>
                    <a:pt x="28826" y="7061"/>
                    <a:pt x="28921" y="6965"/>
                  </a:cubicBezTo>
                  <a:cubicBezTo>
                    <a:pt x="31100" y="4918"/>
                    <a:pt x="33243" y="2786"/>
                    <a:pt x="35362" y="703"/>
                  </a:cubicBezTo>
                  <a:close/>
                  <a:moveTo>
                    <a:pt x="37684" y="703"/>
                  </a:moveTo>
                  <a:cubicBezTo>
                    <a:pt x="35541" y="2786"/>
                    <a:pt x="33398" y="5013"/>
                    <a:pt x="31255" y="7251"/>
                  </a:cubicBezTo>
                  <a:lnTo>
                    <a:pt x="29897" y="7251"/>
                  </a:lnTo>
                  <a:cubicBezTo>
                    <a:pt x="30088" y="6954"/>
                    <a:pt x="30278" y="6870"/>
                    <a:pt x="30469" y="6680"/>
                  </a:cubicBezTo>
                  <a:cubicBezTo>
                    <a:pt x="32517" y="4679"/>
                    <a:pt x="34565" y="2632"/>
                    <a:pt x="36624" y="703"/>
                  </a:cubicBezTo>
                  <a:close/>
                  <a:moveTo>
                    <a:pt x="39589" y="703"/>
                  </a:moveTo>
                  <a:cubicBezTo>
                    <a:pt x="37589" y="2632"/>
                    <a:pt x="35601" y="4608"/>
                    <a:pt x="33648" y="6596"/>
                  </a:cubicBezTo>
                  <a:cubicBezTo>
                    <a:pt x="33434" y="6811"/>
                    <a:pt x="33231" y="6954"/>
                    <a:pt x="33017" y="7251"/>
                  </a:cubicBezTo>
                  <a:lnTo>
                    <a:pt x="32267" y="7251"/>
                  </a:lnTo>
                  <a:cubicBezTo>
                    <a:pt x="34422" y="5013"/>
                    <a:pt x="36553" y="2786"/>
                    <a:pt x="38684" y="703"/>
                  </a:cubicBezTo>
                  <a:close/>
                  <a:moveTo>
                    <a:pt x="41542" y="703"/>
                  </a:moveTo>
                  <a:cubicBezTo>
                    <a:pt x="39363" y="2786"/>
                    <a:pt x="37196" y="5013"/>
                    <a:pt x="35005" y="7251"/>
                  </a:cubicBezTo>
                  <a:lnTo>
                    <a:pt x="33326" y="7251"/>
                  </a:lnTo>
                  <a:cubicBezTo>
                    <a:pt x="33493" y="7096"/>
                    <a:pt x="33648" y="6930"/>
                    <a:pt x="33803" y="6763"/>
                  </a:cubicBezTo>
                  <a:cubicBezTo>
                    <a:pt x="35815" y="4703"/>
                    <a:pt x="37898" y="2632"/>
                    <a:pt x="39994" y="703"/>
                  </a:cubicBezTo>
                  <a:close/>
                  <a:moveTo>
                    <a:pt x="44328" y="703"/>
                  </a:moveTo>
                  <a:cubicBezTo>
                    <a:pt x="42030" y="2786"/>
                    <a:pt x="39720" y="5013"/>
                    <a:pt x="37422" y="7251"/>
                  </a:cubicBezTo>
                  <a:lnTo>
                    <a:pt x="35446" y="7251"/>
                  </a:lnTo>
                  <a:cubicBezTo>
                    <a:pt x="37672" y="5013"/>
                    <a:pt x="39911" y="2786"/>
                    <a:pt x="42149" y="703"/>
                  </a:cubicBezTo>
                  <a:close/>
                  <a:moveTo>
                    <a:pt x="46209" y="703"/>
                  </a:moveTo>
                  <a:cubicBezTo>
                    <a:pt x="43983" y="2786"/>
                    <a:pt x="41744" y="5013"/>
                    <a:pt x="39482" y="7251"/>
                  </a:cubicBezTo>
                  <a:lnTo>
                    <a:pt x="37684" y="7251"/>
                  </a:lnTo>
                  <a:cubicBezTo>
                    <a:pt x="39994" y="5013"/>
                    <a:pt x="42304" y="2786"/>
                    <a:pt x="44614" y="703"/>
                  </a:cubicBezTo>
                  <a:close/>
                  <a:moveTo>
                    <a:pt x="49031" y="703"/>
                  </a:moveTo>
                  <a:cubicBezTo>
                    <a:pt x="46828" y="2786"/>
                    <a:pt x="44637" y="5013"/>
                    <a:pt x="42447" y="7251"/>
                  </a:cubicBezTo>
                  <a:lnTo>
                    <a:pt x="39780" y="7251"/>
                  </a:lnTo>
                  <a:cubicBezTo>
                    <a:pt x="42054" y="5013"/>
                    <a:pt x="44292" y="2786"/>
                    <a:pt x="46530" y="703"/>
                  </a:cubicBezTo>
                  <a:close/>
                  <a:moveTo>
                    <a:pt x="50793" y="703"/>
                  </a:moveTo>
                  <a:cubicBezTo>
                    <a:pt x="50721" y="703"/>
                    <a:pt x="50650" y="846"/>
                    <a:pt x="50579" y="917"/>
                  </a:cubicBezTo>
                  <a:cubicBezTo>
                    <a:pt x="48483" y="3048"/>
                    <a:pt x="46364" y="5168"/>
                    <a:pt x="44244" y="7251"/>
                  </a:cubicBezTo>
                  <a:lnTo>
                    <a:pt x="42744" y="7251"/>
                  </a:lnTo>
                  <a:cubicBezTo>
                    <a:pt x="44971" y="5013"/>
                    <a:pt x="47185" y="2786"/>
                    <a:pt x="49412" y="703"/>
                  </a:cubicBezTo>
                  <a:close/>
                  <a:moveTo>
                    <a:pt x="52662" y="703"/>
                  </a:moveTo>
                  <a:cubicBezTo>
                    <a:pt x="51734" y="1596"/>
                    <a:pt x="50805" y="2691"/>
                    <a:pt x="49840" y="3656"/>
                  </a:cubicBezTo>
                  <a:cubicBezTo>
                    <a:pt x="48662" y="4858"/>
                    <a:pt x="47471" y="6061"/>
                    <a:pt x="46280" y="7251"/>
                  </a:cubicBezTo>
                  <a:lnTo>
                    <a:pt x="44614" y="7251"/>
                  </a:lnTo>
                  <a:cubicBezTo>
                    <a:pt x="46661" y="5168"/>
                    <a:pt x="48721" y="3167"/>
                    <a:pt x="50757" y="1108"/>
                  </a:cubicBezTo>
                  <a:cubicBezTo>
                    <a:pt x="50888" y="977"/>
                    <a:pt x="51019" y="846"/>
                    <a:pt x="51162" y="703"/>
                  </a:cubicBezTo>
                  <a:close/>
                  <a:moveTo>
                    <a:pt x="56770" y="703"/>
                  </a:moveTo>
                  <a:cubicBezTo>
                    <a:pt x="54567" y="2786"/>
                    <a:pt x="52376" y="5013"/>
                    <a:pt x="50150" y="7251"/>
                  </a:cubicBezTo>
                  <a:lnTo>
                    <a:pt x="48090" y="7251"/>
                  </a:lnTo>
                  <a:cubicBezTo>
                    <a:pt x="50269" y="5013"/>
                    <a:pt x="52448" y="2786"/>
                    <a:pt x="54627" y="703"/>
                  </a:cubicBezTo>
                  <a:close/>
                  <a:moveTo>
                    <a:pt x="58484" y="703"/>
                  </a:moveTo>
                  <a:cubicBezTo>
                    <a:pt x="56365" y="2929"/>
                    <a:pt x="54186" y="5013"/>
                    <a:pt x="51984" y="7251"/>
                  </a:cubicBezTo>
                  <a:lnTo>
                    <a:pt x="50471" y="7251"/>
                  </a:lnTo>
                  <a:cubicBezTo>
                    <a:pt x="52710" y="5013"/>
                    <a:pt x="54924" y="2786"/>
                    <a:pt x="57139" y="703"/>
                  </a:cubicBezTo>
                  <a:close/>
                  <a:moveTo>
                    <a:pt x="59639" y="703"/>
                  </a:moveTo>
                  <a:cubicBezTo>
                    <a:pt x="58211" y="2191"/>
                    <a:pt x="56794" y="3929"/>
                    <a:pt x="55329" y="5501"/>
                  </a:cubicBezTo>
                  <a:cubicBezTo>
                    <a:pt x="54782" y="6084"/>
                    <a:pt x="54234" y="6656"/>
                    <a:pt x="53674" y="7251"/>
                  </a:cubicBezTo>
                  <a:lnTo>
                    <a:pt x="52555" y="7251"/>
                  </a:lnTo>
                  <a:cubicBezTo>
                    <a:pt x="54758" y="5013"/>
                    <a:pt x="56913" y="2929"/>
                    <a:pt x="58996" y="703"/>
                  </a:cubicBezTo>
                  <a:close/>
                  <a:moveTo>
                    <a:pt x="60651" y="703"/>
                  </a:moveTo>
                  <a:lnTo>
                    <a:pt x="60889" y="977"/>
                  </a:lnTo>
                  <a:cubicBezTo>
                    <a:pt x="59377" y="2703"/>
                    <a:pt x="57901" y="4501"/>
                    <a:pt x="56329" y="6156"/>
                  </a:cubicBezTo>
                  <a:cubicBezTo>
                    <a:pt x="55984" y="6513"/>
                    <a:pt x="55627" y="6799"/>
                    <a:pt x="55270" y="7251"/>
                  </a:cubicBezTo>
                  <a:lnTo>
                    <a:pt x="53877" y="7251"/>
                  </a:lnTo>
                  <a:cubicBezTo>
                    <a:pt x="55925" y="5013"/>
                    <a:pt x="57960" y="2786"/>
                    <a:pt x="59985" y="703"/>
                  </a:cubicBezTo>
                  <a:close/>
                  <a:moveTo>
                    <a:pt x="61830" y="2167"/>
                  </a:moveTo>
                  <a:lnTo>
                    <a:pt x="62675" y="3251"/>
                  </a:lnTo>
                  <a:cubicBezTo>
                    <a:pt x="61532" y="4608"/>
                    <a:pt x="60354" y="5906"/>
                    <a:pt x="59151" y="7251"/>
                  </a:cubicBezTo>
                  <a:lnTo>
                    <a:pt x="57008" y="7251"/>
                  </a:lnTo>
                  <a:cubicBezTo>
                    <a:pt x="58615" y="5465"/>
                    <a:pt x="60211" y="3846"/>
                    <a:pt x="61830" y="2167"/>
                  </a:cubicBezTo>
                  <a:close/>
                  <a:moveTo>
                    <a:pt x="62830" y="3441"/>
                  </a:moveTo>
                  <a:lnTo>
                    <a:pt x="63164" y="3882"/>
                  </a:lnTo>
                  <a:lnTo>
                    <a:pt x="60651" y="7251"/>
                  </a:lnTo>
                  <a:lnTo>
                    <a:pt x="59520" y="7251"/>
                  </a:lnTo>
                  <a:cubicBezTo>
                    <a:pt x="60639" y="5906"/>
                    <a:pt x="61747" y="4715"/>
                    <a:pt x="62830" y="3441"/>
                  </a:cubicBezTo>
                  <a:close/>
                  <a:moveTo>
                    <a:pt x="1" y="0"/>
                  </a:moveTo>
                  <a:lnTo>
                    <a:pt x="3120" y="3917"/>
                  </a:lnTo>
                  <a:lnTo>
                    <a:pt x="1" y="7847"/>
                  </a:lnTo>
                  <a:lnTo>
                    <a:pt x="60973" y="7847"/>
                  </a:lnTo>
                  <a:lnTo>
                    <a:pt x="63985" y="3846"/>
                  </a:lnTo>
                  <a:lnTo>
                    <a:pt x="60973" y="0"/>
                  </a:lnTo>
                  <a:close/>
                </a:path>
              </a:pathLst>
            </a:custGeom>
            <a:solidFill>
              <a:srgbClr val="4949E7"/>
            </a:solidFill>
            <a:ln>
              <a:noFill/>
            </a:ln>
          </p:spPr>
          <p:txBody>
            <a:bodyPr spcFirstLastPara="1" wrap="square" lIns="121900" tIns="121900" rIns="121900" bIns="121900" anchor="ctr" anchorCtr="0">
              <a:noAutofit/>
            </a:bodyPr>
            <a:lstStyle/>
            <a:p>
              <a:endParaRPr sz="2400"/>
            </a:p>
          </p:txBody>
        </p:sp>
        <p:sp>
          <p:nvSpPr>
            <p:cNvPr id="2488" name="Google Shape;2488;p44"/>
            <p:cNvSpPr/>
            <p:nvPr/>
          </p:nvSpPr>
          <p:spPr>
            <a:xfrm>
              <a:off x="5919175" y="2317027"/>
              <a:ext cx="107385" cy="348377"/>
            </a:xfrm>
            <a:custGeom>
              <a:avLst/>
              <a:gdLst/>
              <a:ahLst/>
              <a:cxnLst/>
              <a:rect l="l" t="t" r="r" b="b"/>
              <a:pathLst>
                <a:path w="4918" h="15955" extrusionOk="0">
                  <a:moveTo>
                    <a:pt x="2144" y="0"/>
                  </a:moveTo>
                  <a:lnTo>
                    <a:pt x="2144" y="11025"/>
                  </a:lnTo>
                  <a:cubicBezTo>
                    <a:pt x="953" y="11192"/>
                    <a:pt x="0" y="12228"/>
                    <a:pt x="0" y="13478"/>
                  </a:cubicBezTo>
                  <a:cubicBezTo>
                    <a:pt x="0" y="14847"/>
                    <a:pt x="1108" y="15955"/>
                    <a:pt x="2477" y="15955"/>
                  </a:cubicBezTo>
                  <a:cubicBezTo>
                    <a:pt x="3846" y="15955"/>
                    <a:pt x="4918" y="14847"/>
                    <a:pt x="4918" y="13478"/>
                  </a:cubicBezTo>
                  <a:cubicBezTo>
                    <a:pt x="4918" y="12228"/>
                    <a:pt x="4084" y="11192"/>
                    <a:pt x="2739" y="11025"/>
                  </a:cubicBezTo>
                  <a:lnTo>
                    <a:pt x="2739" y="0"/>
                  </a:lnTo>
                  <a:close/>
                </a:path>
              </a:pathLst>
            </a:custGeom>
            <a:solidFill>
              <a:srgbClr val="4949E7"/>
            </a:solidFill>
            <a:ln>
              <a:noFill/>
            </a:ln>
          </p:spPr>
          <p:txBody>
            <a:bodyPr spcFirstLastPara="1" wrap="square" lIns="121900" tIns="121900" rIns="121900" bIns="121900" anchor="ctr" anchorCtr="0">
              <a:noAutofit/>
            </a:bodyPr>
            <a:lstStyle/>
            <a:p>
              <a:endParaRPr sz="2400"/>
            </a:p>
          </p:txBody>
        </p:sp>
        <p:grpSp>
          <p:nvGrpSpPr>
            <p:cNvPr id="2489" name="Google Shape;2489;p44"/>
            <p:cNvGrpSpPr/>
            <p:nvPr/>
          </p:nvGrpSpPr>
          <p:grpSpPr>
            <a:xfrm>
              <a:off x="5664218" y="1160013"/>
              <a:ext cx="617297" cy="842056"/>
              <a:chOff x="5656906" y="1209738"/>
              <a:chExt cx="617297" cy="842056"/>
            </a:xfrm>
          </p:grpSpPr>
          <p:sp>
            <p:nvSpPr>
              <p:cNvPr id="2490" name="Google Shape;2490;p44"/>
              <p:cNvSpPr/>
              <p:nvPr/>
            </p:nvSpPr>
            <p:spPr>
              <a:xfrm>
                <a:off x="5714202" y="1209738"/>
                <a:ext cx="408446" cy="408162"/>
              </a:xfrm>
              <a:custGeom>
                <a:avLst/>
                <a:gdLst/>
                <a:ahLst/>
                <a:cxnLst/>
                <a:rect l="l" t="t" r="r" b="b"/>
                <a:pathLst>
                  <a:path w="18706" h="18693" extrusionOk="0">
                    <a:moveTo>
                      <a:pt x="7044" y="6380"/>
                    </a:moveTo>
                    <a:cubicBezTo>
                      <a:pt x="7230" y="6380"/>
                      <a:pt x="7429" y="6430"/>
                      <a:pt x="7644" y="6539"/>
                    </a:cubicBezTo>
                    <a:cubicBezTo>
                      <a:pt x="8251" y="6861"/>
                      <a:pt x="8823" y="7515"/>
                      <a:pt x="8823" y="8230"/>
                    </a:cubicBezTo>
                    <a:cubicBezTo>
                      <a:pt x="8813" y="8920"/>
                      <a:pt x="7957" y="9391"/>
                      <a:pt x="7254" y="9391"/>
                    </a:cubicBezTo>
                    <a:cubicBezTo>
                      <a:pt x="7059" y="9391"/>
                      <a:pt x="6877" y="9355"/>
                      <a:pt x="6727" y="9278"/>
                    </a:cubicBezTo>
                    <a:cubicBezTo>
                      <a:pt x="6001" y="8897"/>
                      <a:pt x="5775" y="7884"/>
                      <a:pt x="5775" y="7063"/>
                    </a:cubicBezTo>
                    <a:cubicBezTo>
                      <a:pt x="5846" y="7063"/>
                      <a:pt x="5906" y="7027"/>
                      <a:pt x="5965" y="6968"/>
                    </a:cubicBezTo>
                    <a:cubicBezTo>
                      <a:pt x="6299" y="6610"/>
                      <a:pt x="6643" y="6380"/>
                      <a:pt x="7044" y="6380"/>
                    </a:cubicBezTo>
                    <a:close/>
                    <a:moveTo>
                      <a:pt x="12777" y="10952"/>
                    </a:moveTo>
                    <a:cubicBezTo>
                      <a:pt x="12913" y="10952"/>
                      <a:pt x="13055" y="10976"/>
                      <a:pt x="13204" y="11028"/>
                    </a:cubicBezTo>
                    <a:cubicBezTo>
                      <a:pt x="13859" y="11266"/>
                      <a:pt x="14371" y="11968"/>
                      <a:pt x="14538" y="12623"/>
                    </a:cubicBezTo>
                    <a:cubicBezTo>
                      <a:pt x="14776" y="13504"/>
                      <a:pt x="13931" y="13992"/>
                      <a:pt x="13169" y="14040"/>
                    </a:cubicBezTo>
                    <a:cubicBezTo>
                      <a:pt x="13136" y="14042"/>
                      <a:pt x="13105" y="14044"/>
                      <a:pt x="13073" y="14044"/>
                    </a:cubicBezTo>
                    <a:cubicBezTo>
                      <a:pt x="12017" y="14044"/>
                      <a:pt x="11478" y="12701"/>
                      <a:pt x="11478" y="11706"/>
                    </a:cubicBezTo>
                    <a:cubicBezTo>
                      <a:pt x="11836" y="11292"/>
                      <a:pt x="12261" y="10952"/>
                      <a:pt x="12777" y="10952"/>
                    </a:cubicBezTo>
                    <a:close/>
                    <a:moveTo>
                      <a:pt x="2963" y="14986"/>
                    </a:moveTo>
                    <a:cubicBezTo>
                      <a:pt x="3528" y="14986"/>
                      <a:pt x="4151" y="15208"/>
                      <a:pt x="4358" y="15731"/>
                    </a:cubicBezTo>
                    <a:cubicBezTo>
                      <a:pt x="4763" y="16731"/>
                      <a:pt x="3775" y="17838"/>
                      <a:pt x="2798" y="17862"/>
                    </a:cubicBezTo>
                    <a:cubicBezTo>
                      <a:pt x="2791" y="17862"/>
                      <a:pt x="2784" y="17862"/>
                      <a:pt x="2778" y="17862"/>
                    </a:cubicBezTo>
                    <a:cubicBezTo>
                      <a:pt x="1894" y="17862"/>
                      <a:pt x="1179" y="17105"/>
                      <a:pt x="1167" y="16266"/>
                    </a:cubicBezTo>
                    <a:cubicBezTo>
                      <a:pt x="1512" y="15743"/>
                      <a:pt x="1703" y="15266"/>
                      <a:pt x="2453" y="15052"/>
                    </a:cubicBezTo>
                    <a:cubicBezTo>
                      <a:pt x="2606" y="15009"/>
                      <a:pt x="2782" y="14986"/>
                      <a:pt x="2963" y="14986"/>
                    </a:cubicBezTo>
                    <a:close/>
                    <a:moveTo>
                      <a:pt x="18134" y="1"/>
                    </a:moveTo>
                    <a:cubicBezTo>
                      <a:pt x="17508" y="1"/>
                      <a:pt x="17148" y="918"/>
                      <a:pt x="16788" y="1348"/>
                    </a:cubicBezTo>
                    <a:cubicBezTo>
                      <a:pt x="16193" y="2039"/>
                      <a:pt x="15443" y="2646"/>
                      <a:pt x="15026" y="3467"/>
                    </a:cubicBezTo>
                    <a:cubicBezTo>
                      <a:pt x="14940" y="3649"/>
                      <a:pt x="15076" y="3884"/>
                      <a:pt x="15256" y="3884"/>
                    </a:cubicBezTo>
                    <a:cubicBezTo>
                      <a:pt x="15301" y="3884"/>
                      <a:pt x="15348" y="3869"/>
                      <a:pt x="15395" y="3836"/>
                    </a:cubicBezTo>
                    <a:cubicBezTo>
                      <a:pt x="15955" y="3432"/>
                      <a:pt x="16526" y="2920"/>
                      <a:pt x="17050" y="2360"/>
                    </a:cubicBezTo>
                    <a:lnTo>
                      <a:pt x="17050" y="2360"/>
                    </a:lnTo>
                    <a:cubicBezTo>
                      <a:pt x="16728" y="3313"/>
                      <a:pt x="16550" y="4479"/>
                      <a:pt x="16240" y="5313"/>
                    </a:cubicBezTo>
                    <a:cubicBezTo>
                      <a:pt x="15597" y="7027"/>
                      <a:pt x="14585" y="8623"/>
                      <a:pt x="14014" y="10349"/>
                    </a:cubicBezTo>
                    <a:cubicBezTo>
                      <a:pt x="13835" y="10242"/>
                      <a:pt x="13657" y="10135"/>
                      <a:pt x="13466" y="10063"/>
                    </a:cubicBezTo>
                    <a:cubicBezTo>
                      <a:pt x="13249" y="9977"/>
                      <a:pt x="13018" y="9934"/>
                      <a:pt x="12788" y="9934"/>
                    </a:cubicBezTo>
                    <a:cubicBezTo>
                      <a:pt x="12478" y="9934"/>
                      <a:pt x="12168" y="10013"/>
                      <a:pt x="11895" y="10170"/>
                    </a:cubicBezTo>
                    <a:cubicBezTo>
                      <a:pt x="11692" y="10290"/>
                      <a:pt x="11549" y="10421"/>
                      <a:pt x="11430" y="10575"/>
                    </a:cubicBezTo>
                    <a:cubicBezTo>
                      <a:pt x="11109" y="10301"/>
                      <a:pt x="10787" y="10028"/>
                      <a:pt x="10478" y="9730"/>
                    </a:cubicBezTo>
                    <a:cubicBezTo>
                      <a:pt x="10204" y="9480"/>
                      <a:pt x="9954" y="9218"/>
                      <a:pt x="9680" y="8968"/>
                    </a:cubicBezTo>
                    <a:cubicBezTo>
                      <a:pt x="9751" y="8825"/>
                      <a:pt x="9799" y="8682"/>
                      <a:pt x="9835" y="8527"/>
                    </a:cubicBezTo>
                    <a:cubicBezTo>
                      <a:pt x="10073" y="7349"/>
                      <a:pt x="9156" y="6182"/>
                      <a:pt x="8168" y="5646"/>
                    </a:cubicBezTo>
                    <a:cubicBezTo>
                      <a:pt x="7816" y="5451"/>
                      <a:pt x="7413" y="5347"/>
                      <a:pt x="7026" y="5347"/>
                    </a:cubicBezTo>
                    <a:cubicBezTo>
                      <a:pt x="6325" y="5347"/>
                      <a:pt x="5676" y="5689"/>
                      <a:pt x="5477" y="6456"/>
                    </a:cubicBezTo>
                    <a:cubicBezTo>
                      <a:pt x="5394" y="6468"/>
                      <a:pt x="5322" y="6527"/>
                      <a:pt x="5287" y="6622"/>
                    </a:cubicBezTo>
                    <a:cubicBezTo>
                      <a:pt x="5013" y="7492"/>
                      <a:pt x="5108" y="8646"/>
                      <a:pt x="5644" y="9444"/>
                    </a:cubicBezTo>
                    <a:cubicBezTo>
                      <a:pt x="5227" y="10206"/>
                      <a:pt x="4810" y="10968"/>
                      <a:pt x="4382" y="11718"/>
                    </a:cubicBezTo>
                    <a:cubicBezTo>
                      <a:pt x="3977" y="12445"/>
                      <a:pt x="3417" y="13230"/>
                      <a:pt x="3203" y="14052"/>
                    </a:cubicBezTo>
                    <a:cubicBezTo>
                      <a:pt x="3102" y="14044"/>
                      <a:pt x="3007" y="14035"/>
                      <a:pt x="2909" y="14035"/>
                    </a:cubicBezTo>
                    <a:cubicBezTo>
                      <a:pt x="2869" y="14035"/>
                      <a:pt x="2828" y="14037"/>
                      <a:pt x="2786" y="14040"/>
                    </a:cubicBezTo>
                    <a:cubicBezTo>
                      <a:pt x="1822" y="14088"/>
                      <a:pt x="0" y="15123"/>
                      <a:pt x="560" y="16290"/>
                    </a:cubicBezTo>
                    <a:cubicBezTo>
                      <a:pt x="453" y="16707"/>
                      <a:pt x="488" y="17112"/>
                      <a:pt x="762" y="17564"/>
                    </a:cubicBezTo>
                    <a:cubicBezTo>
                      <a:pt x="1108" y="18160"/>
                      <a:pt x="1762" y="18517"/>
                      <a:pt x="2417" y="18648"/>
                    </a:cubicBezTo>
                    <a:cubicBezTo>
                      <a:pt x="2572" y="18678"/>
                      <a:pt x="2724" y="18692"/>
                      <a:pt x="2872" y="18692"/>
                    </a:cubicBezTo>
                    <a:cubicBezTo>
                      <a:pt x="4251" y="18692"/>
                      <a:pt x="5304" y="17451"/>
                      <a:pt x="5358" y="16064"/>
                    </a:cubicBezTo>
                    <a:cubicBezTo>
                      <a:pt x="5394" y="14993"/>
                      <a:pt x="4548" y="14326"/>
                      <a:pt x="3596" y="14111"/>
                    </a:cubicBezTo>
                    <a:cubicBezTo>
                      <a:pt x="4060" y="13576"/>
                      <a:pt x="4382" y="12897"/>
                      <a:pt x="4739" y="12302"/>
                    </a:cubicBezTo>
                    <a:cubicBezTo>
                      <a:pt x="5203" y="11528"/>
                      <a:pt x="5656" y="10730"/>
                      <a:pt x="6108" y="9944"/>
                    </a:cubicBezTo>
                    <a:cubicBezTo>
                      <a:pt x="6215" y="10028"/>
                      <a:pt x="6322" y="10111"/>
                      <a:pt x="6453" y="10170"/>
                    </a:cubicBezTo>
                    <a:cubicBezTo>
                      <a:pt x="6719" y="10305"/>
                      <a:pt x="7016" y="10366"/>
                      <a:pt x="7321" y="10366"/>
                    </a:cubicBezTo>
                    <a:cubicBezTo>
                      <a:pt x="8100" y="10366"/>
                      <a:pt x="8931" y="9968"/>
                      <a:pt x="9418" y="9361"/>
                    </a:cubicBezTo>
                    <a:cubicBezTo>
                      <a:pt x="9871" y="10051"/>
                      <a:pt x="10537" y="10671"/>
                      <a:pt x="11168" y="11171"/>
                    </a:cubicBezTo>
                    <a:cubicBezTo>
                      <a:pt x="11144" y="11266"/>
                      <a:pt x="11133" y="11361"/>
                      <a:pt x="11121" y="11456"/>
                    </a:cubicBezTo>
                    <a:cubicBezTo>
                      <a:pt x="10894" y="12135"/>
                      <a:pt x="10871" y="12778"/>
                      <a:pt x="11109" y="13492"/>
                    </a:cubicBezTo>
                    <a:cubicBezTo>
                      <a:pt x="11383" y="14290"/>
                      <a:pt x="12026" y="14909"/>
                      <a:pt x="12871" y="14993"/>
                    </a:cubicBezTo>
                    <a:cubicBezTo>
                      <a:pt x="12970" y="15004"/>
                      <a:pt x="13069" y="15009"/>
                      <a:pt x="13168" y="15009"/>
                    </a:cubicBezTo>
                    <a:cubicBezTo>
                      <a:pt x="14436" y="15009"/>
                      <a:pt x="15707" y="14111"/>
                      <a:pt x="15586" y="12742"/>
                    </a:cubicBezTo>
                    <a:cubicBezTo>
                      <a:pt x="15514" y="11921"/>
                      <a:pt x="15050" y="11183"/>
                      <a:pt x="14419" y="10647"/>
                    </a:cubicBezTo>
                    <a:cubicBezTo>
                      <a:pt x="15347" y="8861"/>
                      <a:pt x="16002" y="6884"/>
                      <a:pt x="16788" y="5027"/>
                    </a:cubicBezTo>
                    <a:cubicBezTo>
                      <a:pt x="16967" y="4610"/>
                      <a:pt x="17371" y="3813"/>
                      <a:pt x="17610" y="3039"/>
                    </a:cubicBezTo>
                    <a:cubicBezTo>
                      <a:pt x="17669" y="3634"/>
                      <a:pt x="17800" y="4194"/>
                      <a:pt x="18002" y="4670"/>
                    </a:cubicBezTo>
                    <a:cubicBezTo>
                      <a:pt x="18064" y="4827"/>
                      <a:pt x="18228" y="4913"/>
                      <a:pt x="18380" y="4913"/>
                    </a:cubicBezTo>
                    <a:cubicBezTo>
                      <a:pt x="18549" y="4913"/>
                      <a:pt x="18706" y="4807"/>
                      <a:pt x="18693" y="4575"/>
                    </a:cubicBezTo>
                    <a:cubicBezTo>
                      <a:pt x="18645" y="3920"/>
                      <a:pt x="18467" y="3277"/>
                      <a:pt x="18407" y="2622"/>
                    </a:cubicBezTo>
                    <a:cubicBezTo>
                      <a:pt x="18348" y="1884"/>
                      <a:pt x="18419" y="1181"/>
                      <a:pt x="18526" y="467"/>
                    </a:cubicBezTo>
                    <a:cubicBezTo>
                      <a:pt x="18562" y="217"/>
                      <a:pt x="18431" y="26"/>
                      <a:pt x="18181" y="3"/>
                    </a:cubicBezTo>
                    <a:cubicBezTo>
                      <a:pt x="18165" y="1"/>
                      <a:pt x="18149" y="1"/>
                      <a:pt x="18134" y="1"/>
                    </a:cubicBezTo>
                    <a:close/>
                  </a:path>
                </a:pathLst>
              </a:custGeom>
              <a:solidFill>
                <a:srgbClr val="4949E7"/>
              </a:solidFill>
              <a:ln>
                <a:noFill/>
              </a:ln>
            </p:spPr>
            <p:txBody>
              <a:bodyPr spcFirstLastPara="1" wrap="square" lIns="121900" tIns="121900" rIns="121900" bIns="121900" anchor="ctr" anchorCtr="0">
                <a:noAutofit/>
              </a:bodyPr>
              <a:lstStyle/>
              <a:p>
                <a:endParaRPr sz="2400"/>
              </a:p>
            </p:txBody>
          </p:sp>
          <p:sp>
            <p:nvSpPr>
              <p:cNvPr id="2491" name="Google Shape;2491;p44"/>
              <p:cNvSpPr/>
              <p:nvPr/>
            </p:nvSpPr>
            <p:spPr>
              <a:xfrm>
                <a:off x="5698088" y="1804072"/>
                <a:ext cx="109197" cy="191056"/>
              </a:xfrm>
              <a:custGeom>
                <a:avLst/>
                <a:gdLst/>
                <a:ahLst/>
                <a:cxnLst/>
                <a:rect l="l" t="t" r="r" b="b"/>
                <a:pathLst>
                  <a:path w="5001" h="8750" extrusionOk="0">
                    <a:moveTo>
                      <a:pt x="4548" y="1"/>
                    </a:moveTo>
                    <a:cubicBezTo>
                      <a:pt x="4544" y="1"/>
                      <a:pt x="4540" y="1"/>
                      <a:pt x="4536" y="1"/>
                    </a:cubicBezTo>
                    <a:cubicBezTo>
                      <a:pt x="3682" y="33"/>
                      <a:pt x="2849" y="153"/>
                      <a:pt x="2013" y="153"/>
                    </a:cubicBezTo>
                    <a:cubicBezTo>
                      <a:pt x="1614" y="153"/>
                      <a:pt x="1214" y="126"/>
                      <a:pt x="810" y="49"/>
                    </a:cubicBezTo>
                    <a:cubicBezTo>
                      <a:pt x="794" y="46"/>
                      <a:pt x="778" y="45"/>
                      <a:pt x="762" y="45"/>
                    </a:cubicBezTo>
                    <a:cubicBezTo>
                      <a:pt x="570" y="45"/>
                      <a:pt x="421" y="241"/>
                      <a:pt x="476" y="406"/>
                    </a:cubicBezTo>
                    <a:cubicBezTo>
                      <a:pt x="393" y="430"/>
                      <a:pt x="322" y="513"/>
                      <a:pt x="298" y="644"/>
                    </a:cubicBezTo>
                    <a:cubicBezTo>
                      <a:pt x="0" y="3097"/>
                      <a:pt x="393" y="5609"/>
                      <a:pt x="369" y="8074"/>
                    </a:cubicBezTo>
                    <a:cubicBezTo>
                      <a:pt x="369" y="8252"/>
                      <a:pt x="476" y="8359"/>
                      <a:pt x="619" y="8407"/>
                    </a:cubicBezTo>
                    <a:cubicBezTo>
                      <a:pt x="655" y="8478"/>
                      <a:pt x="714" y="8538"/>
                      <a:pt x="810" y="8550"/>
                    </a:cubicBezTo>
                    <a:cubicBezTo>
                      <a:pt x="1687" y="8707"/>
                      <a:pt x="2557" y="8749"/>
                      <a:pt x="3437" y="8749"/>
                    </a:cubicBezTo>
                    <a:cubicBezTo>
                      <a:pt x="3691" y="8749"/>
                      <a:pt x="3947" y="8746"/>
                      <a:pt x="4203" y="8740"/>
                    </a:cubicBezTo>
                    <a:cubicBezTo>
                      <a:pt x="4655" y="8740"/>
                      <a:pt x="4655" y="8062"/>
                      <a:pt x="4203" y="8050"/>
                    </a:cubicBezTo>
                    <a:cubicBezTo>
                      <a:pt x="3167" y="8038"/>
                      <a:pt x="2131" y="8038"/>
                      <a:pt x="1095" y="7919"/>
                    </a:cubicBezTo>
                    <a:cubicBezTo>
                      <a:pt x="1060" y="5514"/>
                      <a:pt x="1167" y="3037"/>
                      <a:pt x="845" y="644"/>
                    </a:cubicBezTo>
                    <a:lnTo>
                      <a:pt x="845" y="644"/>
                    </a:lnTo>
                    <a:cubicBezTo>
                      <a:pt x="1308" y="827"/>
                      <a:pt x="1860" y="897"/>
                      <a:pt x="2427" y="897"/>
                    </a:cubicBezTo>
                    <a:cubicBezTo>
                      <a:pt x="2969" y="897"/>
                      <a:pt x="3524" y="833"/>
                      <a:pt x="4024" y="739"/>
                    </a:cubicBezTo>
                    <a:lnTo>
                      <a:pt x="4024" y="739"/>
                    </a:lnTo>
                    <a:cubicBezTo>
                      <a:pt x="4012" y="763"/>
                      <a:pt x="4012" y="775"/>
                      <a:pt x="4001" y="811"/>
                    </a:cubicBezTo>
                    <a:cubicBezTo>
                      <a:pt x="3989" y="3097"/>
                      <a:pt x="3703" y="5550"/>
                      <a:pt x="4286" y="7800"/>
                    </a:cubicBezTo>
                    <a:cubicBezTo>
                      <a:pt x="4322" y="7955"/>
                      <a:pt x="4465" y="8050"/>
                      <a:pt x="4632" y="8062"/>
                    </a:cubicBezTo>
                    <a:cubicBezTo>
                      <a:pt x="4751" y="8062"/>
                      <a:pt x="4786" y="8026"/>
                      <a:pt x="4882" y="7955"/>
                    </a:cubicBezTo>
                    <a:cubicBezTo>
                      <a:pt x="4989" y="7871"/>
                      <a:pt x="5001" y="7716"/>
                      <a:pt x="4977" y="7597"/>
                    </a:cubicBezTo>
                    <a:cubicBezTo>
                      <a:pt x="4477" y="5430"/>
                      <a:pt x="4727" y="3025"/>
                      <a:pt x="4727" y="811"/>
                    </a:cubicBezTo>
                    <a:cubicBezTo>
                      <a:pt x="4727" y="716"/>
                      <a:pt x="4691" y="644"/>
                      <a:pt x="4643" y="597"/>
                    </a:cubicBezTo>
                    <a:cubicBezTo>
                      <a:pt x="4938" y="479"/>
                      <a:pt x="4871" y="1"/>
                      <a:pt x="4548" y="1"/>
                    </a:cubicBezTo>
                    <a:close/>
                  </a:path>
                </a:pathLst>
              </a:custGeom>
              <a:solidFill>
                <a:srgbClr val="4949E7"/>
              </a:solidFill>
              <a:ln>
                <a:noFill/>
              </a:ln>
            </p:spPr>
            <p:txBody>
              <a:bodyPr spcFirstLastPara="1" wrap="square" lIns="121900" tIns="121900" rIns="121900" bIns="121900" anchor="ctr" anchorCtr="0">
                <a:noAutofit/>
              </a:bodyPr>
              <a:lstStyle/>
              <a:p>
                <a:endParaRPr sz="2400"/>
              </a:p>
            </p:txBody>
          </p:sp>
          <p:sp>
            <p:nvSpPr>
              <p:cNvPr id="2492" name="Google Shape;2492;p44"/>
              <p:cNvSpPr/>
              <p:nvPr/>
            </p:nvSpPr>
            <p:spPr>
              <a:xfrm>
                <a:off x="5840802" y="1627621"/>
                <a:ext cx="110769" cy="362374"/>
              </a:xfrm>
              <a:custGeom>
                <a:avLst/>
                <a:gdLst/>
                <a:ahLst/>
                <a:cxnLst/>
                <a:rect l="l" t="t" r="r" b="b"/>
                <a:pathLst>
                  <a:path w="5073" h="16596" extrusionOk="0">
                    <a:moveTo>
                      <a:pt x="4323" y="641"/>
                    </a:moveTo>
                    <a:cubicBezTo>
                      <a:pt x="3584" y="5546"/>
                      <a:pt x="3953" y="10856"/>
                      <a:pt x="4037" y="15797"/>
                    </a:cubicBezTo>
                    <a:cubicBezTo>
                      <a:pt x="4001" y="15786"/>
                      <a:pt x="3977" y="15774"/>
                      <a:pt x="3942" y="15774"/>
                    </a:cubicBezTo>
                    <a:cubicBezTo>
                      <a:pt x="3217" y="15740"/>
                      <a:pt x="2488" y="15706"/>
                      <a:pt x="1760" y="15706"/>
                    </a:cubicBezTo>
                    <a:cubicBezTo>
                      <a:pt x="1459" y="15706"/>
                      <a:pt x="1158" y="15712"/>
                      <a:pt x="858" y="15726"/>
                    </a:cubicBezTo>
                    <a:cubicBezTo>
                      <a:pt x="1215" y="13642"/>
                      <a:pt x="1001" y="11392"/>
                      <a:pt x="1013" y="9285"/>
                    </a:cubicBezTo>
                    <a:cubicBezTo>
                      <a:pt x="1036" y="6415"/>
                      <a:pt x="1001" y="3558"/>
                      <a:pt x="834" y="700"/>
                    </a:cubicBezTo>
                    <a:cubicBezTo>
                      <a:pt x="1310" y="700"/>
                      <a:pt x="1794" y="685"/>
                      <a:pt x="2273" y="685"/>
                    </a:cubicBezTo>
                    <a:cubicBezTo>
                      <a:pt x="2393" y="685"/>
                      <a:pt x="2513" y="686"/>
                      <a:pt x="2632" y="688"/>
                    </a:cubicBezTo>
                    <a:cubicBezTo>
                      <a:pt x="2980" y="696"/>
                      <a:pt x="3366" y="800"/>
                      <a:pt x="3722" y="800"/>
                    </a:cubicBezTo>
                    <a:cubicBezTo>
                      <a:pt x="3938" y="800"/>
                      <a:pt x="4143" y="762"/>
                      <a:pt x="4323" y="641"/>
                    </a:cubicBezTo>
                    <a:close/>
                    <a:moveTo>
                      <a:pt x="3346" y="0"/>
                    </a:moveTo>
                    <a:cubicBezTo>
                      <a:pt x="3101" y="0"/>
                      <a:pt x="2853" y="22"/>
                      <a:pt x="2632" y="22"/>
                    </a:cubicBezTo>
                    <a:cubicBezTo>
                      <a:pt x="2562" y="21"/>
                      <a:pt x="2492" y="20"/>
                      <a:pt x="2423" y="20"/>
                    </a:cubicBezTo>
                    <a:cubicBezTo>
                      <a:pt x="1744" y="20"/>
                      <a:pt x="1076" y="76"/>
                      <a:pt x="417" y="260"/>
                    </a:cubicBezTo>
                    <a:cubicBezTo>
                      <a:pt x="179" y="319"/>
                      <a:pt x="227" y="653"/>
                      <a:pt x="441" y="688"/>
                    </a:cubicBezTo>
                    <a:cubicBezTo>
                      <a:pt x="286" y="3260"/>
                      <a:pt x="263" y="5832"/>
                      <a:pt x="251" y="8416"/>
                    </a:cubicBezTo>
                    <a:cubicBezTo>
                      <a:pt x="251" y="10844"/>
                      <a:pt x="1" y="13488"/>
                      <a:pt x="429" y="15881"/>
                    </a:cubicBezTo>
                    <a:cubicBezTo>
                      <a:pt x="441" y="15917"/>
                      <a:pt x="465" y="15928"/>
                      <a:pt x="477" y="15952"/>
                    </a:cubicBezTo>
                    <a:cubicBezTo>
                      <a:pt x="429" y="16083"/>
                      <a:pt x="453" y="16238"/>
                      <a:pt x="620" y="16309"/>
                    </a:cubicBezTo>
                    <a:cubicBezTo>
                      <a:pt x="1121" y="16535"/>
                      <a:pt x="1727" y="16596"/>
                      <a:pt x="2339" y="16596"/>
                    </a:cubicBezTo>
                    <a:cubicBezTo>
                      <a:pt x="2889" y="16596"/>
                      <a:pt x="3444" y="16546"/>
                      <a:pt x="3930" y="16524"/>
                    </a:cubicBezTo>
                    <a:cubicBezTo>
                      <a:pt x="4096" y="16512"/>
                      <a:pt x="4203" y="16428"/>
                      <a:pt x="4251" y="16321"/>
                    </a:cubicBezTo>
                    <a:cubicBezTo>
                      <a:pt x="4310" y="16348"/>
                      <a:pt x="4375" y="16361"/>
                      <a:pt x="4440" y="16361"/>
                    </a:cubicBezTo>
                    <a:cubicBezTo>
                      <a:pt x="4634" y="16361"/>
                      <a:pt x="4823" y="16239"/>
                      <a:pt x="4823" y="15988"/>
                    </a:cubicBezTo>
                    <a:cubicBezTo>
                      <a:pt x="4894" y="10809"/>
                      <a:pt x="5073" y="5475"/>
                      <a:pt x="4811" y="307"/>
                    </a:cubicBezTo>
                    <a:cubicBezTo>
                      <a:pt x="4804" y="178"/>
                      <a:pt x="4680" y="95"/>
                      <a:pt x="4566" y="95"/>
                    </a:cubicBezTo>
                    <a:cubicBezTo>
                      <a:pt x="4481" y="95"/>
                      <a:pt x="4402" y="141"/>
                      <a:pt x="4382" y="248"/>
                    </a:cubicBezTo>
                    <a:cubicBezTo>
                      <a:pt x="4382" y="272"/>
                      <a:pt x="4382" y="307"/>
                      <a:pt x="4370" y="331"/>
                    </a:cubicBezTo>
                    <a:cubicBezTo>
                      <a:pt x="4115" y="54"/>
                      <a:pt x="3734" y="0"/>
                      <a:pt x="3346" y="0"/>
                    </a:cubicBezTo>
                    <a:close/>
                  </a:path>
                </a:pathLst>
              </a:custGeom>
              <a:solidFill>
                <a:srgbClr val="4949E7"/>
              </a:solidFill>
              <a:ln>
                <a:noFill/>
              </a:ln>
            </p:spPr>
            <p:txBody>
              <a:bodyPr spcFirstLastPara="1" wrap="square" lIns="121900" tIns="121900" rIns="121900" bIns="121900" anchor="ctr" anchorCtr="0">
                <a:noAutofit/>
              </a:bodyPr>
              <a:lstStyle/>
              <a:p>
                <a:endParaRPr sz="2400"/>
              </a:p>
            </p:txBody>
          </p:sp>
          <p:sp>
            <p:nvSpPr>
              <p:cNvPr id="2493" name="Google Shape;2493;p44"/>
              <p:cNvSpPr/>
              <p:nvPr/>
            </p:nvSpPr>
            <p:spPr>
              <a:xfrm>
                <a:off x="5975722" y="1686860"/>
                <a:ext cx="110682" cy="298266"/>
              </a:xfrm>
              <a:custGeom>
                <a:avLst/>
                <a:gdLst/>
                <a:ahLst/>
                <a:cxnLst/>
                <a:rect l="l" t="t" r="r" b="b"/>
                <a:pathLst>
                  <a:path w="5069" h="13660" extrusionOk="0">
                    <a:moveTo>
                      <a:pt x="4049" y="869"/>
                    </a:moveTo>
                    <a:cubicBezTo>
                      <a:pt x="3680" y="4798"/>
                      <a:pt x="4204" y="8810"/>
                      <a:pt x="4299" y="12751"/>
                    </a:cubicBezTo>
                    <a:cubicBezTo>
                      <a:pt x="4178" y="12748"/>
                      <a:pt x="4058" y="12747"/>
                      <a:pt x="3937" y="12747"/>
                    </a:cubicBezTo>
                    <a:cubicBezTo>
                      <a:pt x="3429" y="12747"/>
                      <a:pt x="2921" y="12767"/>
                      <a:pt x="2415" y="12767"/>
                    </a:cubicBezTo>
                    <a:cubicBezTo>
                      <a:pt x="2034" y="12767"/>
                      <a:pt x="1653" y="12756"/>
                      <a:pt x="1275" y="12715"/>
                    </a:cubicBezTo>
                    <a:cubicBezTo>
                      <a:pt x="1477" y="11025"/>
                      <a:pt x="1251" y="9274"/>
                      <a:pt x="1180" y="7572"/>
                    </a:cubicBezTo>
                    <a:cubicBezTo>
                      <a:pt x="1096" y="5393"/>
                      <a:pt x="1168" y="3214"/>
                      <a:pt x="977" y="1035"/>
                    </a:cubicBezTo>
                    <a:cubicBezTo>
                      <a:pt x="1442" y="1035"/>
                      <a:pt x="1906" y="988"/>
                      <a:pt x="2358" y="964"/>
                    </a:cubicBezTo>
                    <a:cubicBezTo>
                      <a:pt x="2906" y="940"/>
                      <a:pt x="3501" y="964"/>
                      <a:pt x="4049" y="869"/>
                    </a:cubicBezTo>
                    <a:close/>
                    <a:moveTo>
                      <a:pt x="4366" y="1"/>
                    </a:moveTo>
                    <a:cubicBezTo>
                      <a:pt x="4248" y="1"/>
                      <a:pt x="4127" y="81"/>
                      <a:pt x="4109" y="238"/>
                    </a:cubicBezTo>
                    <a:cubicBezTo>
                      <a:pt x="4109" y="250"/>
                      <a:pt x="4109" y="261"/>
                      <a:pt x="4109" y="273"/>
                    </a:cubicBezTo>
                    <a:cubicBezTo>
                      <a:pt x="3764" y="207"/>
                      <a:pt x="3387" y="191"/>
                      <a:pt x="3021" y="191"/>
                    </a:cubicBezTo>
                    <a:cubicBezTo>
                      <a:pt x="2793" y="191"/>
                      <a:pt x="2569" y="197"/>
                      <a:pt x="2358" y="202"/>
                    </a:cubicBezTo>
                    <a:cubicBezTo>
                      <a:pt x="1870" y="214"/>
                      <a:pt x="1358" y="226"/>
                      <a:pt x="870" y="309"/>
                    </a:cubicBezTo>
                    <a:cubicBezTo>
                      <a:pt x="835" y="255"/>
                      <a:pt x="778" y="227"/>
                      <a:pt x="720" y="227"/>
                    </a:cubicBezTo>
                    <a:cubicBezTo>
                      <a:pt x="639" y="227"/>
                      <a:pt x="558" y="281"/>
                      <a:pt x="537" y="392"/>
                    </a:cubicBezTo>
                    <a:cubicBezTo>
                      <a:pt x="465" y="416"/>
                      <a:pt x="394" y="428"/>
                      <a:pt x="322" y="452"/>
                    </a:cubicBezTo>
                    <a:cubicBezTo>
                      <a:pt x="1" y="559"/>
                      <a:pt x="72" y="988"/>
                      <a:pt x="394" y="1023"/>
                    </a:cubicBezTo>
                    <a:lnTo>
                      <a:pt x="489" y="1023"/>
                    </a:lnTo>
                    <a:cubicBezTo>
                      <a:pt x="322" y="2905"/>
                      <a:pt x="370" y="4786"/>
                      <a:pt x="382" y="6667"/>
                    </a:cubicBezTo>
                    <a:cubicBezTo>
                      <a:pt x="406" y="8632"/>
                      <a:pt x="275" y="10739"/>
                      <a:pt x="775" y="12656"/>
                    </a:cubicBezTo>
                    <a:cubicBezTo>
                      <a:pt x="770" y="12656"/>
                      <a:pt x="766" y="12655"/>
                      <a:pt x="761" y="12655"/>
                    </a:cubicBezTo>
                    <a:cubicBezTo>
                      <a:pt x="527" y="12655"/>
                      <a:pt x="268" y="12957"/>
                      <a:pt x="525" y="13144"/>
                    </a:cubicBezTo>
                    <a:cubicBezTo>
                      <a:pt x="1036" y="13545"/>
                      <a:pt x="1618" y="13660"/>
                      <a:pt x="2223" y="13660"/>
                    </a:cubicBezTo>
                    <a:cubicBezTo>
                      <a:pt x="2929" y="13660"/>
                      <a:pt x="3666" y="13504"/>
                      <a:pt x="4359" y="13465"/>
                    </a:cubicBezTo>
                    <a:lnTo>
                      <a:pt x="4371" y="13465"/>
                    </a:lnTo>
                    <a:cubicBezTo>
                      <a:pt x="4438" y="13577"/>
                      <a:pt x="4568" y="13633"/>
                      <a:pt x="4696" y="13633"/>
                    </a:cubicBezTo>
                    <a:cubicBezTo>
                      <a:pt x="4883" y="13633"/>
                      <a:pt x="5068" y="13515"/>
                      <a:pt x="5061" y="13275"/>
                    </a:cubicBezTo>
                    <a:cubicBezTo>
                      <a:pt x="5049" y="8941"/>
                      <a:pt x="4882" y="4560"/>
                      <a:pt x="4609" y="238"/>
                    </a:cubicBezTo>
                    <a:cubicBezTo>
                      <a:pt x="4597" y="78"/>
                      <a:pt x="4483" y="1"/>
                      <a:pt x="4366" y="1"/>
                    </a:cubicBezTo>
                    <a:close/>
                  </a:path>
                </a:pathLst>
              </a:custGeom>
              <a:solidFill>
                <a:srgbClr val="4949E7"/>
              </a:solidFill>
              <a:ln>
                <a:noFill/>
              </a:ln>
            </p:spPr>
            <p:txBody>
              <a:bodyPr spcFirstLastPara="1" wrap="square" lIns="121900" tIns="121900" rIns="121900" bIns="121900" anchor="ctr" anchorCtr="0">
                <a:noAutofit/>
              </a:bodyPr>
              <a:lstStyle/>
              <a:p>
                <a:endParaRPr sz="2400"/>
              </a:p>
            </p:txBody>
          </p:sp>
          <p:sp>
            <p:nvSpPr>
              <p:cNvPr id="2494" name="Google Shape;2494;p44"/>
              <p:cNvSpPr/>
              <p:nvPr/>
            </p:nvSpPr>
            <p:spPr>
              <a:xfrm>
                <a:off x="6110663" y="1467918"/>
                <a:ext cx="116643" cy="523953"/>
              </a:xfrm>
              <a:custGeom>
                <a:avLst/>
                <a:gdLst/>
                <a:ahLst/>
                <a:cxnLst/>
                <a:rect l="l" t="t" r="r" b="b"/>
                <a:pathLst>
                  <a:path w="5342" h="23996" extrusionOk="0">
                    <a:moveTo>
                      <a:pt x="3939" y="1094"/>
                    </a:moveTo>
                    <a:cubicBezTo>
                      <a:pt x="4135" y="1094"/>
                      <a:pt x="4330" y="1106"/>
                      <a:pt x="4525" y="1133"/>
                    </a:cubicBezTo>
                    <a:cubicBezTo>
                      <a:pt x="3870" y="4442"/>
                      <a:pt x="4156" y="8062"/>
                      <a:pt x="4251" y="11384"/>
                    </a:cubicBezTo>
                    <a:cubicBezTo>
                      <a:pt x="4358" y="15277"/>
                      <a:pt x="4679" y="19170"/>
                      <a:pt x="4572" y="23076"/>
                    </a:cubicBezTo>
                    <a:cubicBezTo>
                      <a:pt x="4525" y="23064"/>
                      <a:pt x="4489" y="23052"/>
                      <a:pt x="4441" y="23040"/>
                    </a:cubicBezTo>
                    <a:cubicBezTo>
                      <a:pt x="3846" y="23028"/>
                      <a:pt x="3239" y="23016"/>
                      <a:pt x="2632" y="23016"/>
                    </a:cubicBezTo>
                    <a:cubicBezTo>
                      <a:pt x="2346" y="23016"/>
                      <a:pt x="2051" y="23003"/>
                      <a:pt x="1756" y="23003"/>
                    </a:cubicBezTo>
                    <a:cubicBezTo>
                      <a:pt x="1559" y="23003"/>
                      <a:pt x="1362" y="23009"/>
                      <a:pt x="1167" y="23028"/>
                    </a:cubicBezTo>
                    <a:cubicBezTo>
                      <a:pt x="1179" y="23016"/>
                      <a:pt x="1179" y="22992"/>
                      <a:pt x="1179" y="22969"/>
                    </a:cubicBezTo>
                    <a:cubicBezTo>
                      <a:pt x="1119" y="19123"/>
                      <a:pt x="1072" y="15277"/>
                      <a:pt x="1024" y="11431"/>
                    </a:cubicBezTo>
                    <a:cubicBezTo>
                      <a:pt x="988" y="8098"/>
                      <a:pt x="1310" y="4633"/>
                      <a:pt x="905" y="1311"/>
                    </a:cubicBezTo>
                    <a:lnTo>
                      <a:pt x="905" y="1311"/>
                    </a:lnTo>
                    <a:cubicBezTo>
                      <a:pt x="1024" y="1321"/>
                      <a:pt x="1142" y="1325"/>
                      <a:pt x="1261" y="1325"/>
                    </a:cubicBezTo>
                    <a:cubicBezTo>
                      <a:pt x="2146" y="1325"/>
                      <a:pt x="3046" y="1094"/>
                      <a:pt x="3939" y="1094"/>
                    </a:cubicBezTo>
                    <a:close/>
                    <a:moveTo>
                      <a:pt x="4933" y="1"/>
                    </a:moveTo>
                    <a:cubicBezTo>
                      <a:pt x="4854" y="1"/>
                      <a:pt x="4777" y="45"/>
                      <a:pt x="4751" y="144"/>
                    </a:cubicBezTo>
                    <a:cubicBezTo>
                      <a:pt x="4751" y="168"/>
                      <a:pt x="4739" y="192"/>
                      <a:pt x="4727" y="228"/>
                    </a:cubicBezTo>
                    <a:cubicBezTo>
                      <a:pt x="4666" y="228"/>
                      <a:pt x="4604" y="228"/>
                      <a:pt x="4542" y="228"/>
                    </a:cubicBezTo>
                    <a:cubicBezTo>
                      <a:pt x="3329" y="228"/>
                      <a:pt x="1894" y="238"/>
                      <a:pt x="738" y="680"/>
                    </a:cubicBezTo>
                    <a:cubicBezTo>
                      <a:pt x="708" y="667"/>
                      <a:pt x="676" y="660"/>
                      <a:pt x="643" y="660"/>
                    </a:cubicBezTo>
                    <a:cubicBezTo>
                      <a:pt x="560" y="660"/>
                      <a:pt x="478" y="705"/>
                      <a:pt x="453" y="799"/>
                    </a:cubicBezTo>
                    <a:cubicBezTo>
                      <a:pt x="429" y="811"/>
                      <a:pt x="405" y="811"/>
                      <a:pt x="369" y="823"/>
                    </a:cubicBezTo>
                    <a:cubicBezTo>
                      <a:pt x="215" y="906"/>
                      <a:pt x="238" y="1168"/>
                      <a:pt x="405" y="1228"/>
                    </a:cubicBezTo>
                    <a:cubicBezTo>
                      <a:pt x="0" y="4562"/>
                      <a:pt x="369" y="8086"/>
                      <a:pt x="429" y="11431"/>
                    </a:cubicBezTo>
                    <a:cubicBezTo>
                      <a:pt x="500" y="15277"/>
                      <a:pt x="500" y="19123"/>
                      <a:pt x="453" y="22969"/>
                    </a:cubicBezTo>
                    <a:cubicBezTo>
                      <a:pt x="453" y="23088"/>
                      <a:pt x="488" y="23171"/>
                      <a:pt x="560" y="23231"/>
                    </a:cubicBezTo>
                    <a:cubicBezTo>
                      <a:pt x="405" y="23409"/>
                      <a:pt x="453" y="23731"/>
                      <a:pt x="727" y="23802"/>
                    </a:cubicBezTo>
                    <a:cubicBezTo>
                      <a:pt x="1051" y="23898"/>
                      <a:pt x="1393" y="23916"/>
                      <a:pt x="1737" y="23916"/>
                    </a:cubicBezTo>
                    <a:cubicBezTo>
                      <a:pt x="1949" y="23916"/>
                      <a:pt x="2161" y="23909"/>
                      <a:pt x="2370" y="23909"/>
                    </a:cubicBezTo>
                    <a:cubicBezTo>
                      <a:pt x="3060" y="23909"/>
                      <a:pt x="3751" y="23897"/>
                      <a:pt x="4441" y="23885"/>
                    </a:cubicBezTo>
                    <a:cubicBezTo>
                      <a:pt x="4513" y="23885"/>
                      <a:pt x="4572" y="23862"/>
                      <a:pt x="4620" y="23838"/>
                    </a:cubicBezTo>
                    <a:cubicBezTo>
                      <a:pt x="4696" y="23942"/>
                      <a:pt x="4827" y="23995"/>
                      <a:pt x="4956" y="23995"/>
                    </a:cubicBezTo>
                    <a:cubicBezTo>
                      <a:pt x="5150" y="23995"/>
                      <a:pt x="5341" y="23874"/>
                      <a:pt x="5334" y="23623"/>
                    </a:cubicBezTo>
                    <a:cubicBezTo>
                      <a:pt x="5156" y="19861"/>
                      <a:pt x="5108" y="16087"/>
                      <a:pt x="5013" y="12324"/>
                    </a:cubicBezTo>
                    <a:cubicBezTo>
                      <a:pt x="4918" y="8538"/>
                      <a:pt x="5322" y="4693"/>
                      <a:pt x="5168" y="906"/>
                    </a:cubicBezTo>
                    <a:cubicBezTo>
                      <a:pt x="5251" y="752"/>
                      <a:pt x="5239" y="549"/>
                      <a:pt x="5144" y="406"/>
                    </a:cubicBezTo>
                    <a:cubicBezTo>
                      <a:pt x="5144" y="335"/>
                      <a:pt x="5144" y="263"/>
                      <a:pt x="5144" y="192"/>
                    </a:cubicBezTo>
                    <a:cubicBezTo>
                      <a:pt x="5137" y="72"/>
                      <a:pt x="5033" y="1"/>
                      <a:pt x="4933" y="1"/>
                    </a:cubicBezTo>
                    <a:close/>
                  </a:path>
                </a:pathLst>
              </a:custGeom>
              <a:solidFill>
                <a:srgbClr val="4949E7"/>
              </a:solidFill>
              <a:ln>
                <a:noFill/>
              </a:ln>
            </p:spPr>
            <p:txBody>
              <a:bodyPr spcFirstLastPara="1" wrap="square" lIns="121900" tIns="121900" rIns="121900" bIns="121900" anchor="ctr" anchorCtr="0">
                <a:noAutofit/>
              </a:bodyPr>
              <a:lstStyle/>
              <a:p>
                <a:endParaRPr sz="2400"/>
              </a:p>
            </p:txBody>
          </p:sp>
          <p:sp>
            <p:nvSpPr>
              <p:cNvPr id="2495" name="Google Shape;2495;p44"/>
              <p:cNvSpPr/>
              <p:nvPr/>
            </p:nvSpPr>
            <p:spPr>
              <a:xfrm>
                <a:off x="5656906" y="2021421"/>
                <a:ext cx="617297" cy="30372"/>
              </a:xfrm>
              <a:custGeom>
                <a:avLst/>
                <a:gdLst/>
                <a:ahLst/>
                <a:cxnLst/>
                <a:rect l="l" t="t" r="r" b="b"/>
                <a:pathLst>
                  <a:path w="28271" h="1391" extrusionOk="0">
                    <a:moveTo>
                      <a:pt x="27676" y="0"/>
                    </a:moveTo>
                    <a:cubicBezTo>
                      <a:pt x="27668" y="0"/>
                      <a:pt x="27660" y="0"/>
                      <a:pt x="27651" y="1"/>
                    </a:cubicBezTo>
                    <a:cubicBezTo>
                      <a:pt x="22014" y="178"/>
                      <a:pt x="16422" y="410"/>
                      <a:pt x="10820" y="410"/>
                    </a:cubicBezTo>
                    <a:cubicBezTo>
                      <a:pt x="7394" y="410"/>
                      <a:pt x="3964" y="324"/>
                      <a:pt x="517" y="84"/>
                    </a:cubicBezTo>
                    <a:cubicBezTo>
                      <a:pt x="509" y="84"/>
                      <a:pt x="501" y="83"/>
                      <a:pt x="494" y="83"/>
                    </a:cubicBezTo>
                    <a:cubicBezTo>
                      <a:pt x="96" y="83"/>
                      <a:pt x="1" y="692"/>
                      <a:pt x="422" y="751"/>
                    </a:cubicBezTo>
                    <a:cubicBezTo>
                      <a:pt x="3691" y="1234"/>
                      <a:pt x="7004" y="1391"/>
                      <a:pt x="10333" y="1391"/>
                    </a:cubicBezTo>
                    <a:cubicBezTo>
                      <a:pt x="16110" y="1391"/>
                      <a:pt x="21933" y="918"/>
                      <a:pt x="27651" y="858"/>
                    </a:cubicBezTo>
                    <a:cubicBezTo>
                      <a:pt x="28262" y="846"/>
                      <a:pt x="28270" y="0"/>
                      <a:pt x="27676" y="0"/>
                    </a:cubicBezTo>
                    <a:close/>
                  </a:path>
                </a:pathLst>
              </a:custGeom>
              <a:solidFill>
                <a:srgbClr val="4949E7"/>
              </a:solidFill>
              <a:ln>
                <a:noFill/>
              </a:ln>
            </p:spPr>
            <p:txBody>
              <a:bodyPr spcFirstLastPara="1" wrap="square" lIns="121900" tIns="121900" rIns="121900" bIns="121900" anchor="ctr" anchorCtr="0">
                <a:noAutofit/>
              </a:bodyPr>
              <a:lstStyle/>
              <a:p>
                <a:endParaRPr sz="2400"/>
              </a:p>
            </p:txBody>
          </p:sp>
        </p:grpSp>
        <p:sp>
          <p:nvSpPr>
            <p:cNvPr id="2496" name="Google Shape;2496;p44"/>
            <p:cNvSpPr txBox="1"/>
            <p:nvPr/>
          </p:nvSpPr>
          <p:spPr>
            <a:xfrm>
              <a:off x="5295767" y="2054070"/>
              <a:ext cx="1354200" cy="270000"/>
            </a:xfrm>
            <a:prstGeom prst="rect">
              <a:avLst/>
            </a:prstGeom>
            <a:noFill/>
            <a:ln>
              <a:noFill/>
            </a:ln>
          </p:spPr>
          <p:txBody>
            <a:bodyPr spcFirstLastPara="1" wrap="square" lIns="121900" tIns="121900" rIns="121900" bIns="121900" anchor="ctr" anchorCtr="0">
              <a:noAutofit/>
            </a:bodyPr>
            <a:lstStyle/>
            <a:p>
              <a:pPr algn="ctr"/>
              <a:r>
                <a:rPr lang="en" sz="2000" b="1" dirty="0">
                  <a:solidFill>
                    <a:srgbClr val="434343"/>
                  </a:solidFill>
                  <a:latin typeface="Fira Sans Extra Condensed Medium"/>
                  <a:ea typeface="Fira Sans Extra Condensed Medium"/>
                  <a:cs typeface="Fira Sans Extra Condensed Medium"/>
                  <a:sym typeface="Fira Sans Extra Condensed Medium"/>
                </a:rPr>
                <a:t>1943</a:t>
              </a:r>
              <a:endParaRPr sz="2000" b="1" dirty="0">
                <a:solidFill>
                  <a:srgbClr val="434343"/>
                </a:solidFill>
                <a:latin typeface="Fira Sans Extra Condensed Medium"/>
                <a:ea typeface="Fira Sans Extra Condensed Medium"/>
                <a:cs typeface="Fira Sans Extra Condensed Medium"/>
                <a:sym typeface="Fira Sans Extra Condensed Medium"/>
              </a:endParaRPr>
            </a:p>
          </p:txBody>
        </p:sp>
        <p:sp>
          <p:nvSpPr>
            <p:cNvPr id="2497" name="Google Shape;2497;p44"/>
            <p:cNvSpPr txBox="1"/>
            <p:nvPr/>
          </p:nvSpPr>
          <p:spPr>
            <a:xfrm>
              <a:off x="5339296" y="2951871"/>
              <a:ext cx="1357218" cy="1271778"/>
            </a:xfrm>
            <a:prstGeom prst="rect">
              <a:avLst/>
            </a:prstGeom>
            <a:noFill/>
            <a:ln>
              <a:noFill/>
            </a:ln>
          </p:spPr>
          <p:txBody>
            <a:bodyPr spcFirstLastPara="1" wrap="square" lIns="121900" tIns="121900" rIns="121900" bIns="121900" anchor="ctr" anchorCtr="0">
              <a:noAutofit/>
            </a:bodyPr>
            <a:lstStyle/>
            <a:p>
              <a:pPr algn="ctr"/>
              <a:r>
                <a:rPr lang="en" b="1" dirty="0">
                  <a:solidFill>
                    <a:srgbClr val="434343"/>
                  </a:solidFill>
                  <a:latin typeface="Roboto"/>
                  <a:ea typeface="Roboto"/>
                  <a:cs typeface="Roboto"/>
                  <a:sym typeface="Roboto"/>
                </a:rPr>
                <a:t>Mahoney and colleagues successfully treat 4 patients with syphilis with penicillin</a:t>
              </a:r>
              <a:endParaRPr b="1" dirty="0">
                <a:solidFill>
                  <a:srgbClr val="434343"/>
                </a:solidFill>
                <a:latin typeface="Roboto"/>
                <a:ea typeface="Roboto"/>
                <a:cs typeface="Roboto"/>
                <a:sym typeface="Roboto"/>
              </a:endParaRPr>
            </a:p>
          </p:txBody>
        </p:sp>
      </p:grpSp>
      <p:sp>
        <p:nvSpPr>
          <p:cNvPr id="2" name="TextBox 1">
            <a:extLst>
              <a:ext uri="{FF2B5EF4-FFF2-40B4-BE49-F238E27FC236}">
                <a16:creationId xmlns:a16="http://schemas.microsoft.com/office/drawing/2014/main" id="{5FBF394F-0884-FB40-B67E-EF57D9689A70}"/>
              </a:ext>
            </a:extLst>
          </p:cNvPr>
          <p:cNvSpPr txBox="1"/>
          <p:nvPr/>
        </p:nvSpPr>
        <p:spPr>
          <a:xfrm>
            <a:off x="1583531" y="608266"/>
            <a:ext cx="9117299" cy="584775"/>
          </a:xfrm>
          <a:prstGeom prst="rect">
            <a:avLst/>
          </a:prstGeom>
          <a:solidFill>
            <a:schemeClr val="accent1"/>
          </a:solidFill>
        </p:spPr>
        <p:txBody>
          <a:bodyPr wrap="square" rtlCol="0">
            <a:spAutoFit/>
          </a:bodyPr>
          <a:lstStyle/>
          <a:p>
            <a:r>
              <a:rPr lang="en-US" sz="3200" dirty="0">
                <a:solidFill>
                  <a:schemeClr val="bg1"/>
                </a:solidFill>
              </a:rPr>
              <a:t>Important events in the history of syphilis</a:t>
            </a:r>
          </a:p>
        </p:txBody>
      </p:sp>
    </p:spTree>
    <p:extLst>
      <p:ext uri="{BB962C8B-B14F-4D97-AF65-F5344CB8AC3E}">
        <p14:creationId xmlns:p14="http://schemas.microsoft.com/office/powerpoint/2010/main" val="402652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6AF16C-34A5-0EAB-857E-109BCFA97D1B}"/>
              </a:ext>
            </a:extLst>
          </p:cNvPr>
          <p:cNvSpPr>
            <a:spLocks noGrp="1"/>
          </p:cNvSpPr>
          <p:nvPr>
            <p:ph type="title"/>
          </p:nvPr>
        </p:nvSpPr>
        <p:spPr>
          <a:xfrm>
            <a:off x="1039285" y="381000"/>
            <a:ext cx="10111316" cy="1044388"/>
          </a:xfrm>
        </p:spPr>
        <p:txBody>
          <a:bodyPr anchor="b">
            <a:normAutofit/>
          </a:bodyPr>
          <a:lstStyle/>
          <a:p>
            <a:r>
              <a:rPr lang="en-US" dirty="0"/>
              <a:t>WHAT CAUSES SYPHILIS?</a:t>
            </a:r>
          </a:p>
        </p:txBody>
      </p:sp>
      <p:pic>
        <p:nvPicPr>
          <p:cNvPr id="2050" name="Picture 2" descr="Treponema Pallidum Syphilis Bacterium by Science Photo Library">
            <a:extLst>
              <a:ext uri="{FF2B5EF4-FFF2-40B4-BE49-F238E27FC236}">
                <a16:creationId xmlns:a16="http://schemas.microsoft.com/office/drawing/2014/main" id="{2A670F56-8B11-6741-977D-F6C9B90531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03374" y="2329166"/>
            <a:ext cx="5297947" cy="3708563"/>
          </a:xfrm>
          <a:prstGeom prst="rect">
            <a:avLst/>
          </a:prstGeom>
          <a:solidFill>
            <a:srgbClr val="FFFFFF"/>
          </a:solidFill>
        </p:spPr>
      </p:pic>
      <p:sp>
        <p:nvSpPr>
          <p:cNvPr id="7" name="TextBox 6">
            <a:extLst>
              <a:ext uri="{FF2B5EF4-FFF2-40B4-BE49-F238E27FC236}">
                <a16:creationId xmlns:a16="http://schemas.microsoft.com/office/drawing/2014/main" id="{C6F0CF95-D4D1-6D9C-0207-C6B4DCBB8414}"/>
              </a:ext>
            </a:extLst>
          </p:cNvPr>
          <p:cNvSpPr txBox="1"/>
          <p:nvPr/>
        </p:nvSpPr>
        <p:spPr>
          <a:xfrm>
            <a:off x="2819400" y="6179532"/>
            <a:ext cx="7184572" cy="261610"/>
          </a:xfrm>
          <a:prstGeom prst="rect">
            <a:avLst/>
          </a:prstGeom>
          <a:noFill/>
        </p:spPr>
        <p:txBody>
          <a:bodyPr wrap="square">
            <a:spAutoFit/>
          </a:bodyPr>
          <a:lstStyle/>
          <a:p>
            <a:r>
              <a:rPr lang="en-US" sz="1100" dirty="0"/>
              <a:t>https://</a:t>
            </a:r>
            <a:r>
              <a:rPr lang="en-US" sz="1100" dirty="0" err="1"/>
              <a:t>sciencephotogallery.com</a:t>
            </a:r>
            <a:r>
              <a:rPr lang="en-US" sz="1100" dirty="0"/>
              <a:t>/featured/treponema-pallidum-syphilis-bacterium-science-</a:t>
            </a:r>
            <a:r>
              <a:rPr lang="en-US" sz="1100" dirty="0" err="1"/>
              <a:t>artwork.html</a:t>
            </a:r>
            <a:endParaRPr lang="en-US" sz="1100" dirty="0"/>
          </a:p>
        </p:txBody>
      </p:sp>
      <p:sp>
        <p:nvSpPr>
          <p:cNvPr id="5" name="TextBox 4">
            <a:extLst>
              <a:ext uri="{FF2B5EF4-FFF2-40B4-BE49-F238E27FC236}">
                <a16:creationId xmlns:a16="http://schemas.microsoft.com/office/drawing/2014/main" id="{BED62AAC-CE74-3B10-D8BA-7E621D986FC7}"/>
              </a:ext>
            </a:extLst>
          </p:cNvPr>
          <p:cNvSpPr txBox="1"/>
          <p:nvPr/>
        </p:nvSpPr>
        <p:spPr>
          <a:xfrm>
            <a:off x="649357" y="1818031"/>
            <a:ext cx="5297946" cy="369332"/>
          </a:xfrm>
          <a:prstGeom prst="rect">
            <a:avLst/>
          </a:prstGeom>
          <a:noFill/>
        </p:spPr>
        <p:txBody>
          <a:bodyPr wrap="square" rtlCol="0">
            <a:spAutoFit/>
          </a:bodyPr>
          <a:lstStyle/>
          <a:p>
            <a:r>
              <a:rPr lang="en-US" dirty="0"/>
              <a:t>Caused by a bacterium: </a:t>
            </a:r>
            <a:r>
              <a:rPr lang="en-US" i="1" dirty="0"/>
              <a:t>Treponema pallidum</a:t>
            </a:r>
          </a:p>
        </p:txBody>
      </p:sp>
    </p:spTree>
    <p:extLst>
      <p:ext uri="{BB962C8B-B14F-4D97-AF65-F5344CB8AC3E}">
        <p14:creationId xmlns:p14="http://schemas.microsoft.com/office/powerpoint/2010/main" val="174057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0BF966-7113-0994-1F7B-C6026E529B26}"/>
              </a:ext>
            </a:extLst>
          </p:cNvPr>
          <p:cNvSpPr>
            <a:spLocks noGrp="1"/>
          </p:cNvSpPr>
          <p:nvPr>
            <p:ph type="title"/>
          </p:nvPr>
        </p:nvSpPr>
        <p:spPr>
          <a:xfrm>
            <a:off x="1039284" y="295833"/>
            <a:ext cx="10111317" cy="1143000"/>
          </a:xfrm>
        </p:spPr>
        <p:txBody>
          <a:bodyPr anchor="b">
            <a:normAutofit/>
          </a:bodyPr>
          <a:lstStyle/>
          <a:p>
            <a:r>
              <a:rPr lang="en-US" dirty="0"/>
              <a:t>Syphilis – how is it spread?</a:t>
            </a:r>
          </a:p>
        </p:txBody>
      </p:sp>
      <p:graphicFrame>
        <p:nvGraphicFramePr>
          <p:cNvPr id="8" name="Content Placeholder 5">
            <a:extLst>
              <a:ext uri="{FF2B5EF4-FFF2-40B4-BE49-F238E27FC236}">
                <a16:creationId xmlns:a16="http://schemas.microsoft.com/office/drawing/2014/main" id="{DAED5668-6A9B-3D31-132A-1C4F7B783AAF}"/>
              </a:ext>
            </a:extLst>
          </p:cNvPr>
          <p:cNvGraphicFramePr>
            <a:graphicFrameLocks noGrp="1"/>
          </p:cNvGraphicFramePr>
          <p:nvPr>
            <p:ph idx="1"/>
            <p:extLst>
              <p:ext uri="{D42A27DB-BD31-4B8C-83A1-F6EECF244321}">
                <p14:modId xmlns:p14="http://schemas.microsoft.com/office/powerpoint/2010/main" val="2998576661"/>
              </p:ext>
            </p:extLst>
          </p:nvPr>
        </p:nvGraphicFramePr>
        <p:xfrm>
          <a:off x="1039284" y="1949824"/>
          <a:ext cx="10111317" cy="4007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52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2C9A-00D2-9333-E6A0-34092C8CF04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00A3E82-273C-AE74-EA4E-7C77143818AC}"/>
              </a:ext>
            </a:extLst>
          </p:cNvPr>
          <p:cNvSpPr txBox="1"/>
          <p:nvPr/>
        </p:nvSpPr>
        <p:spPr>
          <a:xfrm>
            <a:off x="583053" y="5933768"/>
            <a:ext cx="4876800" cy="644013"/>
          </a:xfrm>
          <a:prstGeom prst="rect">
            <a:avLst/>
          </a:prstGeom>
        </p:spPr>
        <p:txBody>
          <a:bodyPr vert="horz" lIns="91440" tIns="45720" rIns="91440" bIns="45720" rtlCol="0">
            <a:normAutofit/>
          </a:bodyPr>
          <a:lstStyle/>
          <a:p>
            <a:pPr>
              <a:lnSpc>
                <a:spcPct val="110000"/>
              </a:lnSpc>
              <a:spcBef>
                <a:spcPts val="600"/>
              </a:spcBef>
              <a:buClr>
                <a:schemeClr val="accent1"/>
              </a:buClr>
              <a:buSzPct val="90000"/>
            </a:pPr>
            <a:r>
              <a:rPr lang="en-US" sz="1000" kern="1200" dirty="0">
                <a:solidFill>
                  <a:schemeClr val="tx1">
                    <a:lumMod val="90000"/>
                    <a:lumOff val="10000"/>
                  </a:schemeClr>
                </a:solidFill>
                <a:latin typeface="+mn-lt"/>
                <a:ea typeface="+mn-ea"/>
                <a:cs typeface="+mn-cs"/>
              </a:rPr>
              <a:t>https://</a:t>
            </a:r>
            <a:r>
              <a:rPr lang="en-US" sz="1000" kern="1200" dirty="0" err="1">
                <a:solidFill>
                  <a:schemeClr val="tx1">
                    <a:lumMod val="90000"/>
                    <a:lumOff val="10000"/>
                  </a:schemeClr>
                </a:solidFill>
                <a:latin typeface="+mn-lt"/>
                <a:ea typeface="+mn-ea"/>
                <a:cs typeface="+mn-cs"/>
              </a:rPr>
              <a:t>www.canada.ca</a:t>
            </a:r>
            <a:r>
              <a:rPr lang="en-US" sz="1000" kern="1200" dirty="0">
                <a:solidFill>
                  <a:schemeClr val="tx1">
                    <a:lumMod val="90000"/>
                    <a:lumOff val="10000"/>
                  </a:schemeClr>
                </a:solidFill>
                <a:latin typeface="+mn-lt"/>
                <a:ea typeface="+mn-ea"/>
                <a:cs typeface="+mn-cs"/>
              </a:rPr>
              <a:t>/</a:t>
            </a:r>
            <a:r>
              <a:rPr lang="en-US" sz="1000" kern="1200" dirty="0" err="1">
                <a:solidFill>
                  <a:schemeClr val="tx1">
                    <a:lumMod val="90000"/>
                    <a:lumOff val="10000"/>
                  </a:schemeClr>
                </a:solidFill>
                <a:latin typeface="+mn-lt"/>
                <a:ea typeface="+mn-ea"/>
                <a:cs typeface="+mn-cs"/>
              </a:rPr>
              <a:t>en</a:t>
            </a:r>
            <a:r>
              <a:rPr lang="en-US" sz="1000" kern="1200" dirty="0">
                <a:solidFill>
                  <a:schemeClr val="tx1">
                    <a:lumMod val="90000"/>
                    <a:lumOff val="10000"/>
                  </a:schemeClr>
                </a:solidFill>
                <a:latin typeface="+mn-lt"/>
                <a:ea typeface="+mn-ea"/>
                <a:cs typeface="+mn-cs"/>
              </a:rPr>
              <a:t>/public-health/services/reports-publications/</a:t>
            </a:r>
            <a:r>
              <a:rPr lang="en-US" sz="1000" kern="1200" dirty="0" err="1">
                <a:solidFill>
                  <a:schemeClr val="tx1">
                    <a:lumMod val="90000"/>
                    <a:lumOff val="10000"/>
                  </a:schemeClr>
                </a:solidFill>
                <a:latin typeface="+mn-lt"/>
                <a:ea typeface="+mn-ea"/>
                <a:cs typeface="+mn-cs"/>
              </a:rPr>
              <a:t>canada</a:t>
            </a:r>
            <a:r>
              <a:rPr lang="en-US" sz="1000" kern="1200" dirty="0">
                <a:solidFill>
                  <a:schemeClr val="tx1">
                    <a:lumMod val="90000"/>
                    <a:lumOff val="10000"/>
                  </a:schemeClr>
                </a:solidFill>
                <a:latin typeface="+mn-lt"/>
                <a:ea typeface="+mn-ea"/>
                <a:cs typeface="+mn-cs"/>
              </a:rPr>
              <a:t>-communicable-disease-report-</a:t>
            </a:r>
            <a:r>
              <a:rPr lang="en-US" sz="1000" kern="1200" dirty="0" err="1">
                <a:solidFill>
                  <a:schemeClr val="tx1">
                    <a:lumMod val="90000"/>
                    <a:lumOff val="10000"/>
                  </a:schemeClr>
                </a:solidFill>
                <a:latin typeface="+mn-lt"/>
                <a:ea typeface="+mn-ea"/>
                <a:cs typeface="+mn-cs"/>
              </a:rPr>
              <a:t>ccdr</a:t>
            </a:r>
            <a:r>
              <a:rPr lang="en-US" sz="1000" kern="1200" dirty="0">
                <a:solidFill>
                  <a:schemeClr val="tx1">
                    <a:lumMod val="90000"/>
                    <a:lumOff val="10000"/>
                  </a:schemeClr>
                </a:solidFill>
                <a:latin typeface="+mn-lt"/>
                <a:ea typeface="+mn-ea"/>
                <a:cs typeface="+mn-cs"/>
              </a:rPr>
              <a:t>/monthly-issue/2025-51/issue-2-3-february-march-2025/infectious-congenital-syphilis-2023.html</a:t>
            </a:r>
          </a:p>
        </p:txBody>
      </p:sp>
      <p:pic>
        <p:nvPicPr>
          <p:cNvPr id="6" name="Content Placeholder 5" descr="A blue and purple pie chart&#10;&#10;AI-generated content may be incorrect.">
            <a:extLst>
              <a:ext uri="{FF2B5EF4-FFF2-40B4-BE49-F238E27FC236}">
                <a16:creationId xmlns:a16="http://schemas.microsoft.com/office/drawing/2014/main" id="{EFA229A9-376C-05A4-8050-4322544AA9DB}"/>
              </a:ext>
            </a:extLst>
          </p:cNvPr>
          <p:cNvPicPr>
            <a:picLocks noGrp="1" noChangeAspect="1"/>
          </p:cNvPicPr>
          <p:nvPr>
            <p:ph idx="1"/>
          </p:nvPr>
        </p:nvPicPr>
        <p:blipFill>
          <a:blip r:embed="rId3"/>
          <a:stretch>
            <a:fillRect/>
          </a:stretch>
        </p:blipFill>
        <p:spPr>
          <a:xfrm>
            <a:off x="5890385" y="140109"/>
            <a:ext cx="6301615" cy="6577781"/>
          </a:xfrm>
        </p:spPr>
      </p:pic>
      <p:sp>
        <p:nvSpPr>
          <p:cNvPr id="11" name="Title 1">
            <a:extLst>
              <a:ext uri="{FF2B5EF4-FFF2-40B4-BE49-F238E27FC236}">
                <a16:creationId xmlns:a16="http://schemas.microsoft.com/office/drawing/2014/main" id="{75ECE72C-C564-7C29-AD6D-248B71910B78}"/>
              </a:ext>
            </a:extLst>
          </p:cNvPr>
          <p:cNvSpPr txBox="1">
            <a:spLocks/>
          </p:cNvSpPr>
          <p:nvPr/>
        </p:nvSpPr>
        <p:spPr>
          <a:xfrm>
            <a:off x="853440" y="2329703"/>
            <a:ext cx="4876800" cy="116205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a:t>Who is impacted by syphilis in Canada?</a:t>
            </a:r>
            <a:endParaRPr lang="en-US" dirty="0"/>
          </a:p>
        </p:txBody>
      </p:sp>
    </p:spTree>
    <p:extLst>
      <p:ext uri="{BB962C8B-B14F-4D97-AF65-F5344CB8AC3E}">
        <p14:creationId xmlns:p14="http://schemas.microsoft.com/office/powerpoint/2010/main" val="17196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28B01-B673-405B-88DD-385DD692E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401BA-BFE0-45A0-A352-827AABDE489A}"/>
              </a:ext>
            </a:extLst>
          </p:cNvPr>
          <p:cNvSpPr>
            <a:spLocks noGrp="1"/>
          </p:cNvSpPr>
          <p:nvPr>
            <p:ph type="title"/>
          </p:nvPr>
        </p:nvSpPr>
        <p:spPr>
          <a:xfrm>
            <a:off x="701040" y="2177303"/>
            <a:ext cx="4876800" cy="1162050"/>
          </a:xfrm>
        </p:spPr>
        <p:txBody>
          <a:bodyPr vert="horz" lIns="91440" tIns="45720" rIns="91440" bIns="45720" rtlCol="0" anchor="b" anchorCtr="0">
            <a:normAutofit/>
          </a:bodyPr>
          <a:lstStyle/>
          <a:p>
            <a:r>
              <a:rPr lang="en-US" dirty="0"/>
              <a:t>Who is impacted by syphilis in Canada?</a:t>
            </a:r>
          </a:p>
        </p:txBody>
      </p:sp>
      <p:pic>
        <p:nvPicPr>
          <p:cNvPr id="9" name="Content Placeholder 8" descr="A graph with purple and blue lines&#10;&#10;AI-generated content may be incorrect.">
            <a:extLst>
              <a:ext uri="{FF2B5EF4-FFF2-40B4-BE49-F238E27FC236}">
                <a16:creationId xmlns:a16="http://schemas.microsoft.com/office/drawing/2014/main" id="{ED22DCB8-FFF5-4762-3C0C-E7855850A0FE}"/>
              </a:ext>
            </a:extLst>
          </p:cNvPr>
          <p:cNvPicPr>
            <a:picLocks noGrp="1" noChangeAspect="1"/>
          </p:cNvPicPr>
          <p:nvPr>
            <p:ph idx="1"/>
          </p:nvPr>
        </p:nvPicPr>
        <p:blipFill>
          <a:blip r:embed="rId3"/>
          <a:stretch>
            <a:fillRect/>
          </a:stretch>
        </p:blipFill>
        <p:spPr>
          <a:xfrm>
            <a:off x="6096000" y="24265"/>
            <a:ext cx="5924239" cy="6809470"/>
          </a:xfrm>
          <a:noFill/>
        </p:spPr>
      </p:pic>
      <p:sp>
        <p:nvSpPr>
          <p:cNvPr id="7" name="TextBox 6">
            <a:extLst>
              <a:ext uri="{FF2B5EF4-FFF2-40B4-BE49-F238E27FC236}">
                <a16:creationId xmlns:a16="http://schemas.microsoft.com/office/drawing/2014/main" id="{99E96985-5D12-2E79-9291-E7A6E2FF77FA}"/>
              </a:ext>
            </a:extLst>
          </p:cNvPr>
          <p:cNvSpPr txBox="1"/>
          <p:nvPr/>
        </p:nvSpPr>
        <p:spPr>
          <a:xfrm>
            <a:off x="583053" y="5933768"/>
            <a:ext cx="4876800" cy="644013"/>
          </a:xfrm>
          <a:prstGeom prst="rect">
            <a:avLst/>
          </a:prstGeom>
        </p:spPr>
        <p:txBody>
          <a:bodyPr vert="horz" lIns="91440" tIns="45720" rIns="91440" bIns="45720" rtlCol="0">
            <a:normAutofit/>
          </a:bodyPr>
          <a:lstStyle/>
          <a:p>
            <a:pPr>
              <a:lnSpc>
                <a:spcPct val="110000"/>
              </a:lnSpc>
              <a:spcBef>
                <a:spcPts val="600"/>
              </a:spcBef>
              <a:buClr>
                <a:schemeClr val="accent1"/>
              </a:buClr>
              <a:buSzPct val="90000"/>
            </a:pPr>
            <a:r>
              <a:rPr lang="en-US" sz="1000" kern="1200" dirty="0">
                <a:solidFill>
                  <a:schemeClr val="tx1">
                    <a:lumMod val="90000"/>
                    <a:lumOff val="10000"/>
                  </a:schemeClr>
                </a:solidFill>
                <a:latin typeface="+mn-lt"/>
                <a:ea typeface="+mn-ea"/>
                <a:cs typeface="+mn-cs"/>
              </a:rPr>
              <a:t>https://</a:t>
            </a:r>
            <a:r>
              <a:rPr lang="en-US" sz="1000" kern="1200" dirty="0" err="1">
                <a:solidFill>
                  <a:schemeClr val="tx1">
                    <a:lumMod val="90000"/>
                    <a:lumOff val="10000"/>
                  </a:schemeClr>
                </a:solidFill>
                <a:latin typeface="+mn-lt"/>
                <a:ea typeface="+mn-ea"/>
                <a:cs typeface="+mn-cs"/>
              </a:rPr>
              <a:t>www.canada.ca</a:t>
            </a:r>
            <a:r>
              <a:rPr lang="en-US" sz="1000" kern="1200" dirty="0">
                <a:solidFill>
                  <a:schemeClr val="tx1">
                    <a:lumMod val="90000"/>
                    <a:lumOff val="10000"/>
                  </a:schemeClr>
                </a:solidFill>
                <a:latin typeface="+mn-lt"/>
                <a:ea typeface="+mn-ea"/>
                <a:cs typeface="+mn-cs"/>
              </a:rPr>
              <a:t>/</a:t>
            </a:r>
            <a:r>
              <a:rPr lang="en-US" sz="1000" kern="1200" dirty="0" err="1">
                <a:solidFill>
                  <a:schemeClr val="tx1">
                    <a:lumMod val="90000"/>
                    <a:lumOff val="10000"/>
                  </a:schemeClr>
                </a:solidFill>
                <a:latin typeface="+mn-lt"/>
                <a:ea typeface="+mn-ea"/>
                <a:cs typeface="+mn-cs"/>
              </a:rPr>
              <a:t>en</a:t>
            </a:r>
            <a:r>
              <a:rPr lang="en-US" sz="1000" kern="1200" dirty="0">
                <a:solidFill>
                  <a:schemeClr val="tx1">
                    <a:lumMod val="90000"/>
                    <a:lumOff val="10000"/>
                  </a:schemeClr>
                </a:solidFill>
                <a:latin typeface="+mn-lt"/>
                <a:ea typeface="+mn-ea"/>
                <a:cs typeface="+mn-cs"/>
              </a:rPr>
              <a:t>/public-health/services/reports-publications/</a:t>
            </a:r>
            <a:r>
              <a:rPr lang="en-US" sz="1000" kern="1200" dirty="0" err="1">
                <a:solidFill>
                  <a:schemeClr val="tx1">
                    <a:lumMod val="90000"/>
                    <a:lumOff val="10000"/>
                  </a:schemeClr>
                </a:solidFill>
                <a:latin typeface="+mn-lt"/>
                <a:ea typeface="+mn-ea"/>
                <a:cs typeface="+mn-cs"/>
              </a:rPr>
              <a:t>canada</a:t>
            </a:r>
            <a:r>
              <a:rPr lang="en-US" sz="1000" kern="1200" dirty="0">
                <a:solidFill>
                  <a:schemeClr val="tx1">
                    <a:lumMod val="90000"/>
                    <a:lumOff val="10000"/>
                  </a:schemeClr>
                </a:solidFill>
                <a:latin typeface="+mn-lt"/>
                <a:ea typeface="+mn-ea"/>
                <a:cs typeface="+mn-cs"/>
              </a:rPr>
              <a:t>-communicable-disease-report-</a:t>
            </a:r>
            <a:r>
              <a:rPr lang="en-US" sz="1000" kern="1200" dirty="0" err="1">
                <a:solidFill>
                  <a:schemeClr val="tx1">
                    <a:lumMod val="90000"/>
                    <a:lumOff val="10000"/>
                  </a:schemeClr>
                </a:solidFill>
                <a:latin typeface="+mn-lt"/>
                <a:ea typeface="+mn-ea"/>
                <a:cs typeface="+mn-cs"/>
              </a:rPr>
              <a:t>ccdr</a:t>
            </a:r>
            <a:r>
              <a:rPr lang="en-US" sz="1000" kern="1200" dirty="0">
                <a:solidFill>
                  <a:schemeClr val="tx1">
                    <a:lumMod val="90000"/>
                    <a:lumOff val="10000"/>
                  </a:schemeClr>
                </a:solidFill>
                <a:latin typeface="+mn-lt"/>
                <a:ea typeface="+mn-ea"/>
                <a:cs typeface="+mn-cs"/>
              </a:rPr>
              <a:t>/monthly-issue/2025-51/issue-2-3-february-march-2025/infectious-congenital-syphilis-2023.html</a:t>
            </a:r>
          </a:p>
        </p:txBody>
      </p:sp>
    </p:spTree>
    <p:extLst>
      <p:ext uri="{BB962C8B-B14F-4D97-AF65-F5344CB8AC3E}">
        <p14:creationId xmlns:p14="http://schemas.microsoft.com/office/powerpoint/2010/main" val="23237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FB0C8-7C71-7353-BEEC-DB6E17E12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AD4A7-3096-38C2-AFC6-32468D1715AD}"/>
              </a:ext>
            </a:extLst>
          </p:cNvPr>
          <p:cNvSpPr>
            <a:spLocks noGrp="1"/>
          </p:cNvSpPr>
          <p:nvPr>
            <p:ph type="title"/>
          </p:nvPr>
        </p:nvSpPr>
        <p:spPr>
          <a:xfrm>
            <a:off x="1039284" y="295833"/>
            <a:ext cx="10111317" cy="1143000"/>
          </a:xfrm>
        </p:spPr>
        <p:txBody>
          <a:bodyPr vert="horz" lIns="91440" tIns="45720" rIns="91440" bIns="45720" rtlCol="0" anchor="b" anchorCtr="0">
            <a:normAutofit/>
          </a:bodyPr>
          <a:lstStyle/>
          <a:p>
            <a:pPr>
              <a:lnSpc>
                <a:spcPct val="90000"/>
              </a:lnSpc>
            </a:pPr>
            <a:r>
              <a:rPr lang="en-US" dirty="0"/>
              <a:t>Syphilis in Canada varies depending on which part of the country you are in</a:t>
            </a:r>
            <a:endParaRPr lang="en-US"/>
          </a:p>
        </p:txBody>
      </p:sp>
      <p:sp>
        <p:nvSpPr>
          <p:cNvPr id="7" name="TextBox 6">
            <a:extLst>
              <a:ext uri="{FF2B5EF4-FFF2-40B4-BE49-F238E27FC236}">
                <a16:creationId xmlns:a16="http://schemas.microsoft.com/office/drawing/2014/main" id="{F6A54A5C-2AA8-0CC2-D6C6-8BBB7258B8FE}"/>
              </a:ext>
            </a:extLst>
          </p:cNvPr>
          <p:cNvSpPr txBox="1"/>
          <p:nvPr/>
        </p:nvSpPr>
        <p:spPr>
          <a:xfrm>
            <a:off x="375605" y="6200832"/>
            <a:ext cx="2470834" cy="361335"/>
          </a:xfrm>
          <a:prstGeom prst="rect">
            <a:avLst/>
          </a:prstGeom>
        </p:spPr>
        <p:txBody>
          <a:bodyPr vert="horz" lIns="91440" tIns="45720" rIns="91440" bIns="45720" rtlCol="0">
            <a:normAutofit fontScale="47500" lnSpcReduction="20000"/>
          </a:bodyPr>
          <a:lstStyle/>
          <a:p>
            <a:pPr>
              <a:spcBef>
                <a:spcPts val="2000"/>
              </a:spcBef>
              <a:buClr>
                <a:schemeClr val="accent1"/>
              </a:buClr>
              <a:buSzPct val="90000"/>
            </a:pPr>
            <a:r>
              <a:rPr lang="en-US" sz="1000" dirty="0">
                <a:solidFill>
                  <a:schemeClr val="tx1">
                    <a:lumMod val="90000"/>
                    <a:lumOff val="10000"/>
                  </a:schemeClr>
                </a:solidFill>
              </a:rPr>
              <a:t>https://</a:t>
            </a:r>
            <a:r>
              <a:rPr lang="en-US" sz="1000" dirty="0" err="1">
                <a:solidFill>
                  <a:schemeClr val="tx1">
                    <a:lumMod val="90000"/>
                    <a:lumOff val="10000"/>
                  </a:schemeClr>
                </a:solidFill>
              </a:rPr>
              <a:t>www.canada.ca</a:t>
            </a:r>
            <a:r>
              <a:rPr lang="en-US" sz="1000" dirty="0">
                <a:solidFill>
                  <a:schemeClr val="tx1">
                    <a:lumMod val="90000"/>
                    <a:lumOff val="10000"/>
                  </a:schemeClr>
                </a:solidFill>
              </a:rPr>
              <a:t>/</a:t>
            </a:r>
            <a:r>
              <a:rPr lang="en-US" sz="1000" dirty="0" err="1">
                <a:solidFill>
                  <a:schemeClr val="tx1">
                    <a:lumMod val="90000"/>
                    <a:lumOff val="10000"/>
                  </a:schemeClr>
                </a:solidFill>
              </a:rPr>
              <a:t>en</a:t>
            </a:r>
            <a:r>
              <a:rPr lang="en-US" sz="1000" dirty="0">
                <a:solidFill>
                  <a:schemeClr val="tx1">
                    <a:lumMod val="90000"/>
                    <a:lumOff val="10000"/>
                  </a:schemeClr>
                </a:solidFill>
              </a:rPr>
              <a:t>/public-health/services/reports-publications/</a:t>
            </a:r>
            <a:r>
              <a:rPr lang="en-US" sz="1000" dirty="0" err="1">
                <a:solidFill>
                  <a:schemeClr val="tx1">
                    <a:lumMod val="90000"/>
                    <a:lumOff val="10000"/>
                  </a:schemeClr>
                </a:solidFill>
              </a:rPr>
              <a:t>canada</a:t>
            </a:r>
            <a:r>
              <a:rPr lang="en-US" sz="1000" dirty="0">
                <a:solidFill>
                  <a:schemeClr val="tx1">
                    <a:lumMod val="90000"/>
                    <a:lumOff val="10000"/>
                  </a:schemeClr>
                </a:solidFill>
              </a:rPr>
              <a:t>-communicable-disease-report-</a:t>
            </a:r>
            <a:r>
              <a:rPr lang="en-US" sz="1000" dirty="0" err="1">
                <a:solidFill>
                  <a:schemeClr val="tx1">
                    <a:lumMod val="90000"/>
                    <a:lumOff val="10000"/>
                  </a:schemeClr>
                </a:solidFill>
              </a:rPr>
              <a:t>ccdr</a:t>
            </a:r>
            <a:r>
              <a:rPr lang="en-US" sz="1000" dirty="0">
                <a:solidFill>
                  <a:schemeClr val="tx1">
                    <a:lumMod val="90000"/>
                    <a:lumOff val="10000"/>
                  </a:schemeClr>
                </a:solidFill>
              </a:rPr>
              <a:t>/monthly-issue/2025-51/issue-2-3-february-march-2025/infectious-congenital-syphilis-2023.html</a:t>
            </a:r>
          </a:p>
        </p:txBody>
      </p:sp>
      <p:pic>
        <p:nvPicPr>
          <p:cNvPr id="6" name="Content Placeholder 5" descr="A map of the country of syphilis&#10;&#10;AI-generated content may be incorrect.">
            <a:extLst>
              <a:ext uri="{FF2B5EF4-FFF2-40B4-BE49-F238E27FC236}">
                <a16:creationId xmlns:a16="http://schemas.microsoft.com/office/drawing/2014/main" id="{00E9115E-EF8E-D328-15FB-EBB0A962D139}"/>
              </a:ext>
            </a:extLst>
          </p:cNvPr>
          <p:cNvPicPr>
            <a:picLocks noGrp="1" noChangeAspect="1"/>
          </p:cNvPicPr>
          <p:nvPr>
            <p:ph sz="half" idx="2"/>
          </p:nvPr>
        </p:nvPicPr>
        <p:blipFill>
          <a:blip r:embed="rId3"/>
          <a:srcRect r="-1" b="19100"/>
          <a:stretch>
            <a:fillRect/>
          </a:stretch>
        </p:blipFill>
        <p:spPr>
          <a:xfrm>
            <a:off x="2683557" y="1469392"/>
            <a:ext cx="6416197" cy="5229869"/>
          </a:xfrm>
          <a:noFill/>
        </p:spPr>
      </p:pic>
    </p:spTree>
    <p:extLst>
      <p:ext uri="{BB962C8B-B14F-4D97-AF65-F5344CB8AC3E}">
        <p14:creationId xmlns:p14="http://schemas.microsoft.com/office/powerpoint/2010/main" val="1697961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Theme1 - 1</Template>
  <TotalTime>9368</TotalTime>
  <Words>1644</Words>
  <Application>Microsoft Macintosh PowerPoint</Application>
  <PresentationFormat>Widescreen</PresentationFormat>
  <Paragraphs>169</Paragraphs>
  <Slides>31</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ＭＳ Ｐゴシック</vt:lpstr>
      <vt:lpstr>Aptos</vt:lpstr>
      <vt:lpstr>Calibri</vt:lpstr>
      <vt:lpstr>Corbel</vt:lpstr>
      <vt:lpstr>Fira Sans Extra Condensed Medium</vt:lpstr>
      <vt:lpstr>Roboto</vt:lpstr>
      <vt:lpstr>Times</vt:lpstr>
      <vt:lpstr>Times New Roman</vt:lpstr>
      <vt:lpstr>Wingdings</vt:lpstr>
      <vt:lpstr>Wingdings 2</vt:lpstr>
      <vt:lpstr>Theme1</vt:lpstr>
      <vt:lpstr>Syphilis 101  WCHC Talking Series </vt:lpstr>
      <vt:lpstr>Objectives</vt:lpstr>
      <vt:lpstr>Syphilis has been around forever…Famous syphilitics</vt:lpstr>
      <vt:lpstr>PowerPoint Presentation</vt:lpstr>
      <vt:lpstr>WHAT CAUSES SYPHILIS?</vt:lpstr>
      <vt:lpstr>Syphilis – how is it spread?</vt:lpstr>
      <vt:lpstr>PowerPoint Presentation</vt:lpstr>
      <vt:lpstr>Who is impacted by syphilis in Canada?</vt:lpstr>
      <vt:lpstr>Syphilis in Canada varies depending on which part of the country you are in</vt:lpstr>
      <vt:lpstr>Congenital syphilis cases in Canada</vt:lpstr>
      <vt:lpstr>Congenital syphilis in Canada varies depending on which part of the country you are in</vt:lpstr>
      <vt:lpstr>What is happening with congenital  syphilis (CS) in Canada?</vt:lpstr>
      <vt:lpstr>Significant geographic variation in infectious syphilis among gbMSM in Canada</vt:lpstr>
      <vt:lpstr>Possible explanations for the rise in infectious syphilis among gay &amp; bisexual men who have sex with men (gBMSM)</vt:lpstr>
      <vt:lpstr>What about the rise in heterosexual persons?</vt:lpstr>
      <vt:lpstr>Congenital syphilis: just  the tip of the iceberg</vt:lpstr>
      <vt:lpstr>Intersection between drug use and syphilis</vt:lpstr>
      <vt:lpstr>PowerPoint Presentation</vt:lpstr>
      <vt:lpstr>Why do we care about syphilis?</vt:lpstr>
      <vt:lpstr>Syphilis - Stages </vt:lpstr>
      <vt:lpstr>Primary syphilis</vt:lpstr>
      <vt:lpstr>Secondary syphilis</vt:lpstr>
      <vt:lpstr>Secondary syphilis: rash common but variable presentation</vt:lpstr>
      <vt:lpstr>PowerPoint Presentation</vt:lpstr>
      <vt:lpstr>Syphilis in Pregnancy</vt:lpstr>
      <vt:lpstr>8 month old baby</vt:lpstr>
      <vt:lpstr>How do we diagnose syphilis?</vt:lpstr>
      <vt:lpstr>How do we treat syphilis?</vt:lpstr>
      <vt:lpstr>Why are pregnant women not seeking health care and getting tested for syphilis during pregnancy?</vt:lpstr>
      <vt:lpstr>Don’t forget to follow up HIV as well</vt:lpstr>
      <vt:lpstr>Syphilis in HIV co-infected persons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Rabia Ahmed</dc:creator>
  <cp:lastModifiedBy>Ameeta Singh</cp:lastModifiedBy>
  <cp:revision>79</cp:revision>
  <dcterms:created xsi:type="dcterms:W3CDTF">2024-09-30T19:51:15Z</dcterms:created>
  <dcterms:modified xsi:type="dcterms:W3CDTF">2025-06-18T18:11:26Z</dcterms:modified>
</cp:coreProperties>
</file>